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11" r:id="rId1"/>
  </p:sldMasterIdLst>
  <p:sldIdLst>
    <p:sldId id="257" r:id="rId2"/>
    <p:sldId id="263" r:id="rId3"/>
    <p:sldId id="266" r:id="rId4"/>
    <p:sldId id="258" r:id="rId5"/>
    <p:sldId id="262" r:id="rId6"/>
    <p:sldId id="261" r:id="rId7"/>
    <p:sldId id="264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4" d="100"/>
          <a:sy n="64" d="100"/>
        </p:scale>
        <p:origin x="72" y="10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89BF7CB-135B-4E12-B3C4-0580E2ED80E7}" type="doc">
      <dgm:prSet loTypeId="urn:microsoft.com/office/officeart/2005/8/layout/orgChart1" loCatId="hierarchy" qsTypeId="urn:microsoft.com/office/officeart/2005/8/quickstyle/3d1" qsCatId="3D" csTypeId="urn:microsoft.com/office/officeart/2005/8/colors/accent0_3" csCatId="mainScheme" phldr="1"/>
      <dgm:spPr/>
      <dgm:t>
        <a:bodyPr/>
        <a:lstStyle/>
        <a:p>
          <a:endParaRPr lang="es-MX"/>
        </a:p>
      </dgm:t>
    </dgm:pt>
    <dgm:pt modelId="{EF7652F0-0A37-4759-9070-C3A09082F3CF}">
      <dgm:prSet phldrT="[Texto]" custT="1"/>
      <dgm:spPr/>
      <dgm:t>
        <a:bodyPr/>
        <a:lstStyle/>
        <a:p>
          <a:r>
            <a:rPr lang="es-MX" sz="2000" dirty="0"/>
            <a:t>CONSEJO DIRECTIVO </a:t>
          </a:r>
        </a:p>
      </dgm:t>
    </dgm:pt>
    <dgm:pt modelId="{0D9BC9A3-B573-40AD-8775-58F6AEBDECB0}" type="parTrans" cxnId="{941FB69F-6FAE-4B81-AE61-BADB4448618E}">
      <dgm:prSet/>
      <dgm:spPr/>
      <dgm:t>
        <a:bodyPr/>
        <a:lstStyle/>
        <a:p>
          <a:endParaRPr lang="es-MX"/>
        </a:p>
      </dgm:t>
    </dgm:pt>
    <dgm:pt modelId="{84C9F1A6-F960-4EC6-9634-610594358CE1}" type="sibTrans" cxnId="{941FB69F-6FAE-4B81-AE61-BADB4448618E}">
      <dgm:prSet custT="1"/>
      <dgm:spPr/>
    </dgm:pt>
    <dgm:pt modelId="{56D48D31-7B59-4957-B740-6F26B22CAE41}" type="asst">
      <dgm:prSet phldrT="[Texto]" custT="1"/>
      <dgm:spPr/>
      <dgm:t>
        <a:bodyPr/>
        <a:lstStyle/>
        <a:p>
          <a:r>
            <a:rPr lang="es-MX" sz="2000" dirty="0"/>
            <a:t>DIRECCIÓN GENERAL</a:t>
          </a:r>
        </a:p>
      </dgm:t>
    </dgm:pt>
    <dgm:pt modelId="{21ED9C28-FB07-42D7-BB32-A0D4E4DCB541}" type="parTrans" cxnId="{FB31719D-3771-4954-82E6-701ADAD54D0E}">
      <dgm:prSet/>
      <dgm:spPr/>
      <dgm:t>
        <a:bodyPr/>
        <a:lstStyle/>
        <a:p>
          <a:endParaRPr lang="es-MX"/>
        </a:p>
      </dgm:t>
    </dgm:pt>
    <dgm:pt modelId="{9DD5CEF1-532F-4B64-BEA4-148960A03D07}" type="sibTrans" cxnId="{FB31719D-3771-4954-82E6-701ADAD54D0E}">
      <dgm:prSet custT="1"/>
      <dgm:spPr/>
    </dgm:pt>
    <dgm:pt modelId="{6E8D1F29-252C-4C72-B438-20076D5EC51B}">
      <dgm:prSet phldrT="[Texto]" custT="1"/>
      <dgm:spPr/>
      <dgm:t>
        <a:bodyPr/>
        <a:lstStyle/>
        <a:p>
          <a:r>
            <a:rPr lang="es-MX" sz="1800" dirty="0"/>
            <a:t>COORDINACIÓN ADMINISTRATIVA</a:t>
          </a:r>
        </a:p>
      </dgm:t>
    </dgm:pt>
    <dgm:pt modelId="{1D30FF72-350F-496A-A170-FB0C8AEED62A}" type="parTrans" cxnId="{B816694D-D57B-4057-927C-22BA188D88F9}">
      <dgm:prSet/>
      <dgm:spPr/>
      <dgm:t>
        <a:bodyPr/>
        <a:lstStyle/>
        <a:p>
          <a:endParaRPr lang="es-MX"/>
        </a:p>
      </dgm:t>
    </dgm:pt>
    <dgm:pt modelId="{C9E69A91-8736-4611-A468-66553D96C2EE}" type="sibTrans" cxnId="{B816694D-D57B-4057-927C-22BA188D88F9}">
      <dgm:prSet custT="1"/>
      <dgm:spPr/>
    </dgm:pt>
    <dgm:pt modelId="{07DBF2A1-E0A4-4A2B-8691-F056ACC370C1}">
      <dgm:prSet phldrT="[Texto]" custT="1"/>
      <dgm:spPr/>
      <dgm:t>
        <a:bodyPr/>
        <a:lstStyle/>
        <a:p>
          <a:r>
            <a:rPr lang="es-MX" sz="1800" dirty="0"/>
            <a:t>COORDINACIÓN COMERCIAL</a:t>
          </a:r>
        </a:p>
      </dgm:t>
    </dgm:pt>
    <dgm:pt modelId="{433AB9C7-F14C-48D0-BB88-DB6D7DDB61BE}" type="parTrans" cxnId="{A8FB7177-DB2E-4056-89CB-0307EA403E45}">
      <dgm:prSet/>
      <dgm:spPr/>
      <dgm:t>
        <a:bodyPr/>
        <a:lstStyle/>
        <a:p>
          <a:endParaRPr lang="es-MX"/>
        </a:p>
      </dgm:t>
    </dgm:pt>
    <dgm:pt modelId="{2A0406C2-E2CD-4D01-9979-04ABE0036852}" type="sibTrans" cxnId="{A8FB7177-DB2E-4056-89CB-0307EA403E45}">
      <dgm:prSet custT="1"/>
      <dgm:spPr/>
    </dgm:pt>
    <dgm:pt modelId="{7819721C-A75B-469F-A1DD-5D36F729252B}">
      <dgm:prSet phldrT="[Texto]" custT="1"/>
      <dgm:spPr/>
      <dgm:t>
        <a:bodyPr/>
        <a:lstStyle/>
        <a:p>
          <a:r>
            <a:rPr lang="es-MX" sz="1800" dirty="0"/>
            <a:t>COORDINACIÓN OPERATIVA</a:t>
          </a:r>
        </a:p>
      </dgm:t>
    </dgm:pt>
    <dgm:pt modelId="{1878ABEA-AABF-47FD-A137-E2BB883BF0BA}" type="parTrans" cxnId="{B7AAB4A6-10BE-4969-9912-4F6AF6540E7D}">
      <dgm:prSet/>
      <dgm:spPr/>
      <dgm:t>
        <a:bodyPr/>
        <a:lstStyle/>
        <a:p>
          <a:endParaRPr lang="es-MX"/>
        </a:p>
      </dgm:t>
    </dgm:pt>
    <dgm:pt modelId="{02B3E3F2-A6B8-4284-859B-516915411C1B}" type="sibTrans" cxnId="{B7AAB4A6-10BE-4969-9912-4F6AF6540E7D}">
      <dgm:prSet custT="1"/>
      <dgm:spPr/>
    </dgm:pt>
    <dgm:pt modelId="{719815B2-B7E0-4171-A0AB-6A36962CAB47}" type="pres">
      <dgm:prSet presAssocID="{F89BF7CB-135B-4E12-B3C4-0580E2ED80E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9C18C0ED-784E-4361-894F-41D55DD89085}" type="pres">
      <dgm:prSet presAssocID="{EF7652F0-0A37-4759-9070-C3A09082F3CF}" presName="hierRoot1" presStyleCnt="0">
        <dgm:presLayoutVars>
          <dgm:hierBranch val="init"/>
        </dgm:presLayoutVars>
      </dgm:prSet>
      <dgm:spPr/>
    </dgm:pt>
    <dgm:pt modelId="{F41B690F-F854-4DF7-BF87-6F004ED67447}" type="pres">
      <dgm:prSet presAssocID="{EF7652F0-0A37-4759-9070-C3A09082F3CF}" presName="rootComposite1" presStyleCnt="0"/>
      <dgm:spPr/>
    </dgm:pt>
    <dgm:pt modelId="{C931AEAD-1D62-42F1-897B-B03C1A1EF5DF}" type="pres">
      <dgm:prSet presAssocID="{EF7652F0-0A37-4759-9070-C3A09082F3CF}" presName="rootText1" presStyleLbl="node0" presStyleIdx="0" presStyleCnt="1">
        <dgm:presLayoutVars>
          <dgm:chPref val="3"/>
        </dgm:presLayoutVars>
      </dgm:prSet>
      <dgm:spPr/>
    </dgm:pt>
    <dgm:pt modelId="{C5AE585F-BD36-4BA9-A6CB-F475C1A343E2}" type="pres">
      <dgm:prSet presAssocID="{EF7652F0-0A37-4759-9070-C3A09082F3CF}" presName="rootConnector1" presStyleLbl="node1" presStyleIdx="0" presStyleCnt="0"/>
      <dgm:spPr/>
    </dgm:pt>
    <dgm:pt modelId="{354E1CB1-E18B-41BE-9C3E-D729F2D63E4A}" type="pres">
      <dgm:prSet presAssocID="{EF7652F0-0A37-4759-9070-C3A09082F3CF}" presName="hierChild2" presStyleCnt="0"/>
      <dgm:spPr/>
    </dgm:pt>
    <dgm:pt modelId="{CEEE8464-22A3-4F2C-848C-765E9136D73C}" type="pres">
      <dgm:prSet presAssocID="{1D30FF72-350F-496A-A170-FB0C8AEED62A}" presName="Name37" presStyleLbl="parChTrans1D2" presStyleIdx="0" presStyleCnt="4"/>
      <dgm:spPr/>
    </dgm:pt>
    <dgm:pt modelId="{0D90B080-1757-401F-8553-85AE54903935}" type="pres">
      <dgm:prSet presAssocID="{6E8D1F29-252C-4C72-B438-20076D5EC51B}" presName="hierRoot2" presStyleCnt="0">
        <dgm:presLayoutVars>
          <dgm:hierBranch val="init"/>
        </dgm:presLayoutVars>
      </dgm:prSet>
      <dgm:spPr/>
    </dgm:pt>
    <dgm:pt modelId="{E2AA5395-7315-47B2-BA44-6A9460B1A74F}" type="pres">
      <dgm:prSet presAssocID="{6E8D1F29-252C-4C72-B438-20076D5EC51B}" presName="rootComposite" presStyleCnt="0"/>
      <dgm:spPr/>
    </dgm:pt>
    <dgm:pt modelId="{0B57374B-5553-4153-BED8-71EAD24E48F2}" type="pres">
      <dgm:prSet presAssocID="{6E8D1F29-252C-4C72-B438-20076D5EC51B}" presName="rootText" presStyleLbl="node2" presStyleIdx="0" presStyleCnt="3">
        <dgm:presLayoutVars>
          <dgm:chPref val="3"/>
        </dgm:presLayoutVars>
      </dgm:prSet>
      <dgm:spPr/>
    </dgm:pt>
    <dgm:pt modelId="{F1B8AAB2-7D7D-43F2-A765-3049D257DC45}" type="pres">
      <dgm:prSet presAssocID="{6E8D1F29-252C-4C72-B438-20076D5EC51B}" presName="rootConnector" presStyleLbl="node2" presStyleIdx="0" presStyleCnt="3"/>
      <dgm:spPr/>
    </dgm:pt>
    <dgm:pt modelId="{C8F6AF5E-FA12-4913-B300-6FC87F80D95F}" type="pres">
      <dgm:prSet presAssocID="{6E8D1F29-252C-4C72-B438-20076D5EC51B}" presName="hierChild4" presStyleCnt="0"/>
      <dgm:spPr/>
    </dgm:pt>
    <dgm:pt modelId="{095110A8-F449-4F12-B552-8E8EAD2EF43D}" type="pres">
      <dgm:prSet presAssocID="{6E8D1F29-252C-4C72-B438-20076D5EC51B}" presName="hierChild5" presStyleCnt="0"/>
      <dgm:spPr/>
    </dgm:pt>
    <dgm:pt modelId="{0C8E5B8D-BEC0-43D9-9D73-91E330993117}" type="pres">
      <dgm:prSet presAssocID="{433AB9C7-F14C-48D0-BB88-DB6D7DDB61BE}" presName="Name37" presStyleLbl="parChTrans1D2" presStyleIdx="1" presStyleCnt="4"/>
      <dgm:spPr/>
    </dgm:pt>
    <dgm:pt modelId="{2F9D8320-1546-4B80-B494-49BDE221A44D}" type="pres">
      <dgm:prSet presAssocID="{07DBF2A1-E0A4-4A2B-8691-F056ACC370C1}" presName="hierRoot2" presStyleCnt="0">
        <dgm:presLayoutVars>
          <dgm:hierBranch val="init"/>
        </dgm:presLayoutVars>
      </dgm:prSet>
      <dgm:spPr/>
    </dgm:pt>
    <dgm:pt modelId="{A6C49AE5-EFD6-4C9A-A43E-48D4B17BA52F}" type="pres">
      <dgm:prSet presAssocID="{07DBF2A1-E0A4-4A2B-8691-F056ACC370C1}" presName="rootComposite" presStyleCnt="0"/>
      <dgm:spPr/>
    </dgm:pt>
    <dgm:pt modelId="{546FE8A0-562F-401C-A670-D03A0461A6E5}" type="pres">
      <dgm:prSet presAssocID="{07DBF2A1-E0A4-4A2B-8691-F056ACC370C1}" presName="rootText" presStyleLbl="node2" presStyleIdx="1" presStyleCnt="3">
        <dgm:presLayoutVars>
          <dgm:chPref val="3"/>
        </dgm:presLayoutVars>
      </dgm:prSet>
      <dgm:spPr/>
    </dgm:pt>
    <dgm:pt modelId="{3E2265E0-E5EF-45E7-A69F-FCF545212926}" type="pres">
      <dgm:prSet presAssocID="{07DBF2A1-E0A4-4A2B-8691-F056ACC370C1}" presName="rootConnector" presStyleLbl="node2" presStyleIdx="1" presStyleCnt="3"/>
      <dgm:spPr/>
    </dgm:pt>
    <dgm:pt modelId="{FEA15773-15FA-4BDB-95CC-7E3BD2C19C92}" type="pres">
      <dgm:prSet presAssocID="{07DBF2A1-E0A4-4A2B-8691-F056ACC370C1}" presName="hierChild4" presStyleCnt="0"/>
      <dgm:spPr/>
    </dgm:pt>
    <dgm:pt modelId="{E1DEAFE1-752A-449E-A19B-C53AA5D5E51B}" type="pres">
      <dgm:prSet presAssocID="{07DBF2A1-E0A4-4A2B-8691-F056ACC370C1}" presName="hierChild5" presStyleCnt="0"/>
      <dgm:spPr/>
    </dgm:pt>
    <dgm:pt modelId="{00D09EED-79CB-47E4-A568-878810C163F5}" type="pres">
      <dgm:prSet presAssocID="{1878ABEA-AABF-47FD-A137-E2BB883BF0BA}" presName="Name37" presStyleLbl="parChTrans1D2" presStyleIdx="2" presStyleCnt="4"/>
      <dgm:spPr/>
    </dgm:pt>
    <dgm:pt modelId="{86507C5B-E3AA-457F-86DB-9D8A80E13314}" type="pres">
      <dgm:prSet presAssocID="{7819721C-A75B-469F-A1DD-5D36F729252B}" presName="hierRoot2" presStyleCnt="0">
        <dgm:presLayoutVars>
          <dgm:hierBranch val="init"/>
        </dgm:presLayoutVars>
      </dgm:prSet>
      <dgm:spPr/>
    </dgm:pt>
    <dgm:pt modelId="{11836762-919B-4560-94B3-C8B59934F25C}" type="pres">
      <dgm:prSet presAssocID="{7819721C-A75B-469F-A1DD-5D36F729252B}" presName="rootComposite" presStyleCnt="0"/>
      <dgm:spPr/>
    </dgm:pt>
    <dgm:pt modelId="{76035E07-F329-4CD4-B20A-EF71ABF7655F}" type="pres">
      <dgm:prSet presAssocID="{7819721C-A75B-469F-A1DD-5D36F729252B}" presName="rootText" presStyleLbl="node2" presStyleIdx="2" presStyleCnt="3">
        <dgm:presLayoutVars>
          <dgm:chPref val="3"/>
        </dgm:presLayoutVars>
      </dgm:prSet>
      <dgm:spPr/>
    </dgm:pt>
    <dgm:pt modelId="{4FD17E6C-12FE-4279-951D-4935AB419902}" type="pres">
      <dgm:prSet presAssocID="{7819721C-A75B-469F-A1DD-5D36F729252B}" presName="rootConnector" presStyleLbl="node2" presStyleIdx="2" presStyleCnt="3"/>
      <dgm:spPr/>
    </dgm:pt>
    <dgm:pt modelId="{490CA1B8-EDFC-42E9-A653-7A38FB3AD107}" type="pres">
      <dgm:prSet presAssocID="{7819721C-A75B-469F-A1DD-5D36F729252B}" presName="hierChild4" presStyleCnt="0"/>
      <dgm:spPr/>
    </dgm:pt>
    <dgm:pt modelId="{F5BB75BC-E4AD-4859-AD62-E743DC790CC0}" type="pres">
      <dgm:prSet presAssocID="{7819721C-A75B-469F-A1DD-5D36F729252B}" presName="hierChild5" presStyleCnt="0"/>
      <dgm:spPr/>
    </dgm:pt>
    <dgm:pt modelId="{5027CC07-AB60-43FC-9741-0D26D6F3553A}" type="pres">
      <dgm:prSet presAssocID="{EF7652F0-0A37-4759-9070-C3A09082F3CF}" presName="hierChild3" presStyleCnt="0"/>
      <dgm:spPr/>
    </dgm:pt>
    <dgm:pt modelId="{BC7C73F8-FDAF-49C6-BCF4-12F23D550589}" type="pres">
      <dgm:prSet presAssocID="{21ED9C28-FB07-42D7-BB32-A0D4E4DCB541}" presName="Name111" presStyleLbl="parChTrans1D2" presStyleIdx="3" presStyleCnt="4"/>
      <dgm:spPr/>
    </dgm:pt>
    <dgm:pt modelId="{073D20A2-8ED3-45AA-81C7-992A449D04A6}" type="pres">
      <dgm:prSet presAssocID="{56D48D31-7B59-4957-B740-6F26B22CAE41}" presName="hierRoot3" presStyleCnt="0">
        <dgm:presLayoutVars>
          <dgm:hierBranch val="init"/>
        </dgm:presLayoutVars>
      </dgm:prSet>
      <dgm:spPr/>
    </dgm:pt>
    <dgm:pt modelId="{0BA95006-7579-4438-82B2-383004135C9B}" type="pres">
      <dgm:prSet presAssocID="{56D48D31-7B59-4957-B740-6F26B22CAE41}" presName="rootComposite3" presStyleCnt="0"/>
      <dgm:spPr/>
    </dgm:pt>
    <dgm:pt modelId="{F2E27CCA-D72D-4993-B3F2-312BAA9F1D5D}" type="pres">
      <dgm:prSet presAssocID="{56D48D31-7B59-4957-B740-6F26B22CAE41}" presName="rootText3" presStyleLbl="asst1" presStyleIdx="0" presStyleCnt="1">
        <dgm:presLayoutVars>
          <dgm:chPref val="3"/>
        </dgm:presLayoutVars>
      </dgm:prSet>
      <dgm:spPr/>
    </dgm:pt>
    <dgm:pt modelId="{158DECAB-0B54-4B53-AA9A-97171C4174E9}" type="pres">
      <dgm:prSet presAssocID="{56D48D31-7B59-4957-B740-6F26B22CAE41}" presName="rootConnector3" presStyleLbl="asst1" presStyleIdx="0" presStyleCnt="1"/>
      <dgm:spPr/>
    </dgm:pt>
    <dgm:pt modelId="{44F08589-B1D8-4E87-8C06-AE7E13204E64}" type="pres">
      <dgm:prSet presAssocID="{56D48D31-7B59-4957-B740-6F26B22CAE41}" presName="hierChild6" presStyleCnt="0"/>
      <dgm:spPr/>
    </dgm:pt>
    <dgm:pt modelId="{B6309F59-ED77-42CF-A4D7-4F9B060C7D2B}" type="pres">
      <dgm:prSet presAssocID="{56D48D31-7B59-4957-B740-6F26B22CAE41}" presName="hierChild7" presStyleCnt="0"/>
      <dgm:spPr/>
    </dgm:pt>
  </dgm:ptLst>
  <dgm:cxnLst>
    <dgm:cxn modelId="{49F94401-429D-4098-B280-2535C890172C}" type="presOf" srcId="{6E8D1F29-252C-4C72-B438-20076D5EC51B}" destId="{0B57374B-5553-4153-BED8-71EAD24E48F2}" srcOrd="0" destOrd="0" presId="urn:microsoft.com/office/officeart/2005/8/layout/orgChart1"/>
    <dgm:cxn modelId="{82C84F07-7FAE-40D8-B82E-58B5CB3ADDF7}" type="presOf" srcId="{21ED9C28-FB07-42D7-BB32-A0D4E4DCB541}" destId="{BC7C73F8-FDAF-49C6-BCF4-12F23D550589}" srcOrd="0" destOrd="0" presId="urn:microsoft.com/office/officeart/2005/8/layout/orgChart1"/>
    <dgm:cxn modelId="{43DC3F1B-3F2B-46E0-9D4E-EBC55575394A}" type="presOf" srcId="{7819721C-A75B-469F-A1DD-5D36F729252B}" destId="{4FD17E6C-12FE-4279-951D-4935AB419902}" srcOrd="1" destOrd="0" presId="urn:microsoft.com/office/officeart/2005/8/layout/orgChart1"/>
    <dgm:cxn modelId="{E2A22C1C-A24E-4F3F-8F6A-C2C85131F3EB}" type="presOf" srcId="{56D48D31-7B59-4957-B740-6F26B22CAE41}" destId="{158DECAB-0B54-4B53-AA9A-97171C4174E9}" srcOrd="1" destOrd="0" presId="urn:microsoft.com/office/officeart/2005/8/layout/orgChart1"/>
    <dgm:cxn modelId="{9564E921-D405-4BD3-B384-D5BCBCEEB304}" type="presOf" srcId="{6E8D1F29-252C-4C72-B438-20076D5EC51B}" destId="{F1B8AAB2-7D7D-43F2-A765-3049D257DC45}" srcOrd="1" destOrd="0" presId="urn:microsoft.com/office/officeart/2005/8/layout/orgChart1"/>
    <dgm:cxn modelId="{59366526-A03E-4914-B5A2-AF3E5D4B60DB}" type="presOf" srcId="{7819721C-A75B-469F-A1DD-5D36F729252B}" destId="{76035E07-F329-4CD4-B20A-EF71ABF7655F}" srcOrd="0" destOrd="0" presId="urn:microsoft.com/office/officeart/2005/8/layout/orgChart1"/>
    <dgm:cxn modelId="{5EE12F28-6274-415B-BD89-A1975451964B}" type="presOf" srcId="{F89BF7CB-135B-4E12-B3C4-0580E2ED80E7}" destId="{719815B2-B7E0-4171-A0AB-6A36962CAB47}" srcOrd="0" destOrd="0" presId="urn:microsoft.com/office/officeart/2005/8/layout/orgChart1"/>
    <dgm:cxn modelId="{A2B8D261-0D2F-4483-BE55-ECAB687CD0EA}" type="presOf" srcId="{56D48D31-7B59-4957-B740-6F26B22CAE41}" destId="{F2E27CCA-D72D-4993-B3F2-312BAA9F1D5D}" srcOrd="0" destOrd="0" presId="urn:microsoft.com/office/officeart/2005/8/layout/orgChart1"/>
    <dgm:cxn modelId="{669AF86C-38D7-4726-A0CE-CA69A3355D0D}" type="presOf" srcId="{EF7652F0-0A37-4759-9070-C3A09082F3CF}" destId="{C931AEAD-1D62-42F1-897B-B03C1A1EF5DF}" srcOrd="0" destOrd="0" presId="urn:microsoft.com/office/officeart/2005/8/layout/orgChart1"/>
    <dgm:cxn modelId="{B816694D-D57B-4057-927C-22BA188D88F9}" srcId="{EF7652F0-0A37-4759-9070-C3A09082F3CF}" destId="{6E8D1F29-252C-4C72-B438-20076D5EC51B}" srcOrd="1" destOrd="0" parTransId="{1D30FF72-350F-496A-A170-FB0C8AEED62A}" sibTransId="{C9E69A91-8736-4611-A468-66553D96C2EE}"/>
    <dgm:cxn modelId="{5ABB8276-45E9-44B5-89A1-328FF1AAF9AB}" type="presOf" srcId="{EF7652F0-0A37-4759-9070-C3A09082F3CF}" destId="{C5AE585F-BD36-4BA9-A6CB-F475C1A343E2}" srcOrd="1" destOrd="0" presId="urn:microsoft.com/office/officeart/2005/8/layout/orgChart1"/>
    <dgm:cxn modelId="{A8FB7177-DB2E-4056-89CB-0307EA403E45}" srcId="{EF7652F0-0A37-4759-9070-C3A09082F3CF}" destId="{07DBF2A1-E0A4-4A2B-8691-F056ACC370C1}" srcOrd="2" destOrd="0" parTransId="{433AB9C7-F14C-48D0-BB88-DB6D7DDB61BE}" sibTransId="{2A0406C2-E2CD-4D01-9979-04ABE0036852}"/>
    <dgm:cxn modelId="{1D82FA98-07F6-48E9-B816-BEE0A89151CB}" type="presOf" srcId="{1878ABEA-AABF-47FD-A137-E2BB883BF0BA}" destId="{00D09EED-79CB-47E4-A568-878810C163F5}" srcOrd="0" destOrd="0" presId="urn:microsoft.com/office/officeart/2005/8/layout/orgChart1"/>
    <dgm:cxn modelId="{FB31719D-3771-4954-82E6-701ADAD54D0E}" srcId="{EF7652F0-0A37-4759-9070-C3A09082F3CF}" destId="{56D48D31-7B59-4957-B740-6F26B22CAE41}" srcOrd="0" destOrd="0" parTransId="{21ED9C28-FB07-42D7-BB32-A0D4E4DCB541}" sibTransId="{9DD5CEF1-532F-4B64-BEA4-148960A03D07}"/>
    <dgm:cxn modelId="{941FB69F-6FAE-4B81-AE61-BADB4448618E}" srcId="{F89BF7CB-135B-4E12-B3C4-0580E2ED80E7}" destId="{EF7652F0-0A37-4759-9070-C3A09082F3CF}" srcOrd="0" destOrd="0" parTransId="{0D9BC9A3-B573-40AD-8775-58F6AEBDECB0}" sibTransId="{84C9F1A6-F960-4EC6-9634-610594358CE1}"/>
    <dgm:cxn modelId="{B7AAB4A6-10BE-4969-9912-4F6AF6540E7D}" srcId="{EF7652F0-0A37-4759-9070-C3A09082F3CF}" destId="{7819721C-A75B-469F-A1DD-5D36F729252B}" srcOrd="3" destOrd="0" parTransId="{1878ABEA-AABF-47FD-A137-E2BB883BF0BA}" sibTransId="{02B3E3F2-A6B8-4284-859B-516915411C1B}"/>
    <dgm:cxn modelId="{77AE5FC4-F688-4990-85D7-99DC37914AEA}" type="presOf" srcId="{1D30FF72-350F-496A-A170-FB0C8AEED62A}" destId="{CEEE8464-22A3-4F2C-848C-765E9136D73C}" srcOrd="0" destOrd="0" presId="urn:microsoft.com/office/officeart/2005/8/layout/orgChart1"/>
    <dgm:cxn modelId="{2A1D7DC5-A14B-4901-B11F-432FE0022533}" type="presOf" srcId="{433AB9C7-F14C-48D0-BB88-DB6D7DDB61BE}" destId="{0C8E5B8D-BEC0-43D9-9D73-91E330993117}" srcOrd="0" destOrd="0" presId="urn:microsoft.com/office/officeart/2005/8/layout/orgChart1"/>
    <dgm:cxn modelId="{E78953CC-2AD1-4218-99F2-71AC26052321}" type="presOf" srcId="{07DBF2A1-E0A4-4A2B-8691-F056ACC370C1}" destId="{3E2265E0-E5EF-45E7-A69F-FCF545212926}" srcOrd="1" destOrd="0" presId="urn:microsoft.com/office/officeart/2005/8/layout/orgChart1"/>
    <dgm:cxn modelId="{7759E9E1-22B4-4F9C-B21B-20C993E3CD63}" type="presOf" srcId="{07DBF2A1-E0A4-4A2B-8691-F056ACC370C1}" destId="{546FE8A0-562F-401C-A670-D03A0461A6E5}" srcOrd="0" destOrd="0" presId="urn:microsoft.com/office/officeart/2005/8/layout/orgChart1"/>
    <dgm:cxn modelId="{295D486A-F328-413E-B142-49CADA81AFEB}" type="presParOf" srcId="{719815B2-B7E0-4171-A0AB-6A36962CAB47}" destId="{9C18C0ED-784E-4361-894F-41D55DD89085}" srcOrd="0" destOrd="0" presId="urn:microsoft.com/office/officeart/2005/8/layout/orgChart1"/>
    <dgm:cxn modelId="{870BCFA5-C3C9-4B55-A973-2B622FB9B5EF}" type="presParOf" srcId="{9C18C0ED-784E-4361-894F-41D55DD89085}" destId="{F41B690F-F854-4DF7-BF87-6F004ED67447}" srcOrd="0" destOrd="0" presId="urn:microsoft.com/office/officeart/2005/8/layout/orgChart1"/>
    <dgm:cxn modelId="{BDC35EE1-755C-4AC9-9CE7-B8FDCE7E3FDF}" type="presParOf" srcId="{F41B690F-F854-4DF7-BF87-6F004ED67447}" destId="{C931AEAD-1D62-42F1-897B-B03C1A1EF5DF}" srcOrd="0" destOrd="0" presId="urn:microsoft.com/office/officeart/2005/8/layout/orgChart1"/>
    <dgm:cxn modelId="{4A607FED-6943-478F-B9FF-0BD0ED5D9734}" type="presParOf" srcId="{F41B690F-F854-4DF7-BF87-6F004ED67447}" destId="{C5AE585F-BD36-4BA9-A6CB-F475C1A343E2}" srcOrd="1" destOrd="0" presId="urn:microsoft.com/office/officeart/2005/8/layout/orgChart1"/>
    <dgm:cxn modelId="{71E03D4B-F697-4239-82E6-AC9C1BCD1357}" type="presParOf" srcId="{9C18C0ED-784E-4361-894F-41D55DD89085}" destId="{354E1CB1-E18B-41BE-9C3E-D729F2D63E4A}" srcOrd="1" destOrd="0" presId="urn:microsoft.com/office/officeart/2005/8/layout/orgChart1"/>
    <dgm:cxn modelId="{63AF1FD2-C168-4197-9BE6-BD0E539B5CC3}" type="presParOf" srcId="{354E1CB1-E18B-41BE-9C3E-D729F2D63E4A}" destId="{CEEE8464-22A3-4F2C-848C-765E9136D73C}" srcOrd="0" destOrd="0" presId="urn:microsoft.com/office/officeart/2005/8/layout/orgChart1"/>
    <dgm:cxn modelId="{D0B3E537-B546-4987-B2CA-32C9D8E99057}" type="presParOf" srcId="{354E1CB1-E18B-41BE-9C3E-D729F2D63E4A}" destId="{0D90B080-1757-401F-8553-85AE54903935}" srcOrd="1" destOrd="0" presId="urn:microsoft.com/office/officeart/2005/8/layout/orgChart1"/>
    <dgm:cxn modelId="{40F5E8D1-7875-4BEE-8F2D-A1D2B4784144}" type="presParOf" srcId="{0D90B080-1757-401F-8553-85AE54903935}" destId="{E2AA5395-7315-47B2-BA44-6A9460B1A74F}" srcOrd="0" destOrd="0" presId="urn:microsoft.com/office/officeart/2005/8/layout/orgChart1"/>
    <dgm:cxn modelId="{6934C223-718C-43B4-9BFF-73DC422C2E4F}" type="presParOf" srcId="{E2AA5395-7315-47B2-BA44-6A9460B1A74F}" destId="{0B57374B-5553-4153-BED8-71EAD24E48F2}" srcOrd="0" destOrd="0" presId="urn:microsoft.com/office/officeart/2005/8/layout/orgChart1"/>
    <dgm:cxn modelId="{52165EB4-53F5-4A07-8B64-2D3FDF245432}" type="presParOf" srcId="{E2AA5395-7315-47B2-BA44-6A9460B1A74F}" destId="{F1B8AAB2-7D7D-43F2-A765-3049D257DC45}" srcOrd="1" destOrd="0" presId="urn:microsoft.com/office/officeart/2005/8/layout/orgChart1"/>
    <dgm:cxn modelId="{5F8F4183-072F-4908-88D2-01F86AA9465F}" type="presParOf" srcId="{0D90B080-1757-401F-8553-85AE54903935}" destId="{C8F6AF5E-FA12-4913-B300-6FC87F80D95F}" srcOrd="1" destOrd="0" presId="urn:microsoft.com/office/officeart/2005/8/layout/orgChart1"/>
    <dgm:cxn modelId="{F5B28E36-A262-4FE5-8684-82000AD3D3D3}" type="presParOf" srcId="{0D90B080-1757-401F-8553-85AE54903935}" destId="{095110A8-F449-4F12-B552-8E8EAD2EF43D}" srcOrd="2" destOrd="0" presId="urn:microsoft.com/office/officeart/2005/8/layout/orgChart1"/>
    <dgm:cxn modelId="{A6C2A638-CB1D-4CF0-82E9-F2B95EFEB274}" type="presParOf" srcId="{354E1CB1-E18B-41BE-9C3E-D729F2D63E4A}" destId="{0C8E5B8D-BEC0-43D9-9D73-91E330993117}" srcOrd="2" destOrd="0" presId="urn:microsoft.com/office/officeart/2005/8/layout/orgChart1"/>
    <dgm:cxn modelId="{84576EBE-A673-4AB9-88C7-8815C56D845B}" type="presParOf" srcId="{354E1CB1-E18B-41BE-9C3E-D729F2D63E4A}" destId="{2F9D8320-1546-4B80-B494-49BDE221A44D}" srcOrd="3" destOrd="0" presId="urn:microsoft.com/office/officeart/2005/8/layout/orgChart1"/>
    <dgm:cxn modelId="{0BE24195-203E-43A1-9C3B-AF632E1987B3}" type="presParOf" srcId="{2F9D8320-1546-4B80-B494-49BDE221A44D}" destId="{A6C49AE5-EFD6-4C9A-A43E-48D4B17BA52F}" srcOrd="0" destOrd="0" presId="urn:microsoft.com/office/officeart/2005/8/layout/orgChart1"/>
    <dgm:cxn modelId="{10E6DD71-DA69-4F0E-8A49-6FA6029F8155}" type="presParOf" srcId="{A6C49AE5-EFD6-4C9A-A43E-48D4B17BA52F}" destId="{546FE8A0-562F-401C-A670-D03A0461A6E5}" srcOrd="0" destOrd="0" presId="urn:microsoft.com/office/officeart/2005/8/layout/orgChart1"/>
    <dgm:cxn modelId="{9FCBF9E6-DC02-4F2B-AED0-AFA35D727C58}" type="presParOf" srcId="{A6C49AE5-EFD6-4C9A-A43E-48D4B17BA52F}" destId="{3E2265E0-E5EF-45E7-A69F-FCF545212926}" srcOrd="1" destOrd="0" presId="urn:microsoft.com/office/officeart/2005/8/layout/orgChart1"/>
    <dgm:cxn modelId="{1BCD4BEB-5399-4014-BBAD-2A2573C6D56D}" type="presParOf" srcId="{2F9D8320-1546-4B80-B494-49BDE221A44D}" destId="{FEA15773-15FA-4BDB-95CC-7E3BD2C19C92}" srcOrd="1" destOrd="0" presId="urn:microsoft.com/office/officeart/2005/8/layout/orgChart1"/>
    <dgm:cxn modelId="{98A27043-A547-456C-AE2B-E9E7DB58790B}" type="presParOf" srcId="{2F9D8320-1546-4B80-B494-49BDE221A44D}" destId="{E1DEAFE1-752A-449E-A19B-C53AA5D5E51B}" srcOrd="2" destOrd="0" presId="urn:microsoft.com/office/officeart/2005/8/layout/orgChart1"/>
    <dgm:cxn modelId="{FC3ACC83-58CD-4190-B3DD-41D797332EF7}" type="presParOf" srcId="{354E1CB1-E18B-41BE-9C3E-D729F2D63E4A}" destId="{00D09EED-79CB-47E4-A568-878810C163F5}" srcOrd="4" destOrd="0" presId="urn:microsoft.com/office/officeart/2005/8/layout/orgChart1"/>
    <dgm:cxn modelId="{A7B6CA29-3C3D-4B7D-B6D3-20A84B75FCF6}" type="presParOf" srcId="{354E1CB1-E18B-41BE-9C3E-D729F2D63E4A}" destId="{86507C5B-E3AA-457F-86DB-9D8A80E13314}" srcOrd="5" destOrd="0" presId="urn:microsoft.com/office/officeart/2005/8/layout/orgChart1"/>
    <dgm:cxn modelId="{639B3B70-3FD3-4703-AE0A-03F0C4201103}" type="presParOf" srcId="{86507C5B-E3AA-457F-86DB-9D8A80E13314}" destId="{11836762-919B-4560-94B3-C8B59934F25C}" srcOrd="0" destOrd="0" presId="urn:microsoft.com/office/officeart/2005/8/layout/orgChart1"/>
    <dgm:cxn modelId="{9CFFD8C2-6E42-4B39-BD8F-50B612FEA86E}" type="presParOf" srcId="{11836762-919B-4560-94B3-C8B59934F25C}" destId="{76035E07-F329-4CD4-B20A-EF71ABF7655F}" srcOrd="0" destOrd="0" presId="urn:microsoft.com/office/officeart/2005/8/layout/orgChart1"/>
    <dgm:cxn modelId="{12AB671B-A3F7-44D3-A9FF-21ABB048E668}" type="presParOf" srcId="{11836762-919B-4560-94B3-C8B59934F25C}" destId="{4FD17E6C-12FE-4279-951D-4935AB419902}" srcOrd="1" destOrd="0" presId="urn:microsoft.com/office/officeart/2005/8/layout/orgChart1"/>
    <dgm:cxn modelId="{4732E12F-7226-4BAD-A5A8-808C33C8DF67}" type="presParOf" srcId="{86507C5B-E3AA-457F-86DB-9D8A80E13314}" destId="{490CA1B8-EDFC-42E9-A653-7A38FB3AD107}" srcOrd="1" destOrd="0" presId="urn:microsoft.com/office/officeart/2005/8/layout/orgChart1"/>
    <dgm:cxn modelId="{0FFF815A-9BAD-447D-8607-156D04AFA433}" type="presParOf" srcId="{86507C5B-E3AA-457F-86DB-9D8A80E13314}" destId="{F5BB75BC-E4AD-4859-AD62-E743DC790CC0}" srcOrd="2" destOrd="0" presId="urn:microsoft.com/office/officeart/2005/8/layout/orgChart1"/>
    <dgm:cxn modelId="{5DBA7552-0A0C-4C0F-AFE1-17C864C7FDC2}" type="presParOf" srcId="{9C18C0ED-784E-4361-894F-41D55DD89085}" destId="{5027CC07-AB60-43FC-9741-0D26D6F3553A}" srcOrd="2" destOrd="0" presId="urn:microsoft.com/office/officeart/2005/8/layout/orgChart1"/>
    <dgm:cxn modelId="{79E04163-7C57-4186-A26D-78D955FF83FD}" type="presParOf" srcId="{5027CC07-AB60-43FC-9741-0D26D6F3553A}" destId="{BC7C73F8-FDAF-49C6-BCF4-12F23D550589}" srcOrd="0" destOrd="0" presId="urn:microsoft.com/office/officeart/2005/8/layout/orgChart1"/>
    <dgm:cxn modelId="{F62524C6-82FC-4575-AC0F-D10D78E5FB4D}" type="presParOf" srcId="{5027CC07-AB60-43FC-9741-0D26D6F3553A}" destId="{073D20A2-8ED3-45AA-81C7-992A449D04A6}" srcOrd="1" destOrd="0" presId="urn:microsoft.com/office/officeart/2005/8/layout/orgChart1"/>
    <dgm:cxn modelId="{073A56E9-A2E9-4B28-B0E2-2CC726D83C87}" type="presParOf" srcId="{073D20A2-8ED3-45AA-81C7-992A449D04A6}" destId="{0BA95006-7579-4438-82B2-383004135C9B}" srcOrd="0" destOrd="0" presId="urn:microsoft.com/office/officeart/2005/8/layout/orgChart1"/>
    <dgm:cxn modelId="{0F7A97E1-8B20-4EC9-B8C6-A688B7A9EEE7}" type="presParOf" srcId="{0BA95006-7579-4438-82B2-383004135C9B}" destId="{F2E27CCA-D72D-4993-B3F2-312BAA9F1D5D}" srcOrd="0" destOrd="0" presId="urn:microsoft.com/office/officeart/2005/8/layout/orgChart1"/>
    <dgm:cxn modelId="{DDADFF70-7E3B-495D-B333-49405A55AB16}" type="presParOf" srcId="{0BA95006-7579-4438-82B2-383004135C9B}" destId="{158DECAB-0B54-4B53-AA9A-97171C4174E9}" srcOrd="1" destOrd="0" presId="urn:microsoft.com/office/officeart/2005/8/layout/orgChart1"/>
    <dgm:cxn modelId="{EB927B15-7022-4567-B493-4B24E3C6AD0A}" type="presParOf" srcId="{073D20A2-8ED3-45AA-81C7-992A449D04A6}" destId="{44F08589-B1D8-4E87-8C06-AE7E13204E64}" srcOrd="1" destOrd="0" presId="urn:microsoft.com/office/officeart/2005/8/layout/orgChart1"/>
    <dgm:cxn modelId="{FF124B98-E144-4C52-B4FB-CEE99BB0D940}" type="presParOf" srcId="{073D20A2-8ED3-45AA-81C7-992A449D04A6}" destId="{B6309F59-ED77-42CF-A4D7-4F9B060C7D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89BF7CB-135B-4E12-B3C4-0580E2ED80E7}" type="doc">
      <dgm:prSet loTypeId="urn:microsoft.com/office/officeart/2005/8/layout/orgChart1" loCatId="hierarchy" qsTypeId="urn:microsoft.com/office/officeart/2005/8/quickstyle/3d1" qsCatId="3D" csTypeId="urn:microsoft.com/office/officeart/2005/8/colors/accent0_3" csCatId="mainScheme" phldr="1"/>
      <dgm:spPr/>
      <dgm:t>
        <a:bodyPr/>
        <a:lstStyle/>
        <a:p>
          <a:endParaRPr lang="es-MX"/>
        </a:p>
      </dgm:t>
    </dgm:pt>
    <dgm:pt modelId="{56D48D31-7B59-4957-B740-6F26B22CAE41}" type="asst">
      <dgm:prSet phldrT="[Texto]" custT="1"/>
      <dgm:spPr/>
      <dgm:t>
        <a:bodyPr/>
        <a:lstStyle/>
        <a:p>
          <a:r>
            <a:rPr lang="es-MX" sz="2000" dirty="0"/>
            <a:t>DIRECCIÓN GENERAL</a:t>
          </a:r>
        </a:p>
      </dgm:t>
    </dgm:pt>
    <dgm:pt modelId="{21ED9C28-FB07-42D7-BB32-A0D4E4DCB541}" type="parTrans" cxnId="{FB31719D-3771-4954-82E6-701ADAD54D0E}">
      <dgm:prSet/>
      <dgm:spPr/>
      <dgm:t>
        <a:bodyPr/>
        <a:lstStyle/>
        <a:p>
          <a:endParaRPr lang="es-MX"/>
        </a:p>
      </dgm:t>
    </dgm:pt>
    <dgm:pt modelId="{9DD5CEF1-532F-4B64-BEA4-148960A03D07}" type="sibTrans" cxnId="{FB31719D-3771-4954-82E6-701ADAD54D0E}">
      <dgm:prSet custT="1"/>
      <dgm:spPr/>
    </dgm:pt>
    <dgm:pt modelId="{379A477C-BC3E-465F-B003-347013C7CE41}" type="asst">
      <dgm:prSet phldrT="[Texto]" custT="1"/>
      <dgm:spPr/>
      <dgm:t>
        <a:bodyPr/>
        <a:lstStyle/>
        <a:p>
          <a:r>
            <a:rPr lang="es-MX" sz="1200" dirty="0"/>
            <a:t>AUXILIAR ADMINISTRATIVO</a:t>
          </a:r>
        </a:p>
      </dgm:t>
    </dgm:pt>
    <dgm:pt modelId="{B66897EC-BEA0-4FDA-BD8B-050C46FDFA39}" type="parTrans" cxnId="{EBD1FABD-CD54-4ED7-B3D4-28B749688EF5}">
      <dgm:prSet/>
      <dgm:spPr/>
      <dgm:t>
        <a:bodyPr/>
        <a:lstStyle/>
        <a:p>
          <a:endParaRPr lang="es-MX"/>
        </a:p>
      </dgm:t>
    </dgm:pt>
    <dgm:pt modelId="{E0FD6A7E-E4AD-4467-8946-0EB3D220D842}" type="sibTrans" cxnId="{EBD1FABD-CD54-4ED7-B3D4-28B749688EF5}">
      <dgm:prSet custT="1"/>
      <dgm:spPr/>
    </dgm:pt>
    <dgm:pt modelId="{6AF8D162-314B-4CDE-AFB2-6BD4963ADA8D}" type="asst">
      <dgm:prSet phldrT="[Texto]" custT="1"/>
      <dgm:spPr/>
      <dgm:t>
        <a:bodyPr/>
        <a:lstStyle/>
        <a:p>
          <a:r>
            <a:rPr lang="es-MX" sz="1200" dirty="0"/>
            <a:t>GESTOR DE CULTURA DEL AGUA Y COMUNICACIÓN SOCIAL</a:t>
          </a:r>
        </a:p>
      </dgm:t>
    </dgm:pt>
    <dgm:pt modelId="{82EF6A48-4261-4345-B1D1-04909399BFCC}" type="parTrans" cxnId="{CE1B73C8-40C3-4B20-A0AD-D89D70208D65}">
      <dgm:prSet/>
      <dgm:spPr/>
      <dgm:t>
        <a:bodyPr/>
        <a:lstStyle/>
        <a:p>
          <a:endParaRPr lang="es-MX"/>
        </a:p>
      </dgm:t>
    </dgm:pt>
    <dgm:pt modelId="{E88ECF1C-8F79-4813-AAD0-8B502602E2FF}" type="sibTrans" cxnId="{CE1B73C8-40C3-4B20-A0AD-D89D70208D65}">
      <dgm:prSet custT="1"/>
      <dgm:spPr/>
    </dgm:pt>
    <dgm:pt modelId="{1AA9C838-9AC9-4601-9505-FF051C72A6C3}" type="asst">
      <dgm:prSet phldrT="[Texto]" custT="1"/>
      <dgm:spPr/>
      <dgm:t>
        <a:bodyPr/>
        <a:lstStyle/>
        <a:p>
          <a:r>
            <a:rPr lang="es-MX" sz="1200" dirty="0"/>
            <a:t>ASISTENTE DE CULTURA DEL AGUA Y COMUNICACIÓN SOCIAL</a:t>
          </a:r>
        </a:p>
      </dgm:t>
    </dgm:pt>
    <dgm:pt modelId="{CC0D4977-9C07-4027-AD03-F10AC08AAD1C}" type="parTrans" cxnId="{15B61016-5472-4EB9-ABF0-DF807AE4A1DC}">
      <dgm:prSet/>
      <dgm:spPr/>
      <dgm:t>
        <a:bodyPr/>
        <a:lstStyle/>
        <a:p>
          <a:endParaRPr lang="es-MX"/>
        </a:p>
      </dgm:t>
    </dgm:pt>
    <dgm:pt modelId="{77F06F33-FDB4-4796-8B61-BCE4BA0EBF1F}" type="sibTrans" cxnId="{15B61016-5472-4EB9-ABF0-DF807AE4A1DC}">
      <dgm:prSet custT="1"/>
      <dgm:spPr/>
    </dgm:pt>
    <dgm:pt modelId="{F6EF735E-E136-45BF-8CBC-DB4848041DE3}" type="asst">
      <dgm:prSet phldrT="[Texto]" custT="1"/>
      <dgm:spPr/>
      <dgm:t>
        <a:bodyPr/>
        <a:lstStyle/>
        <a:p>
          <a:r>
            <a:rPr lang="es-MX" sz="1200" dirty="0"/>
            <a:t>RESPONSABLE DE JURÍDICO A</a:t>
          </a:r>
        </a:p>
      </dgm:t>
    </dgm:pt>
    <dgm:pt modelId="{0AC988EE-B534-41AA-9BA4-6D4EBB2D9D18}" type="sibTrans" cxnId="{E88AA5EF-FA95-40E4-B4E9-02987366B671}">
      <dgm:prSet custT="1"/>
      <dgm:spPr/>
    </dgm:pt>
    <dgm:pt modelId="{23453E80-18D5-45F1-8E51-2FBF594AE747}" type="parTrans" cxnId="{E88AA5EF-FA95-40E4-B4E9-02987366B671}">
      <dgm:prSet/>
      <dgm:spPr/>
      <dgm:t>
        <a:bodyPr/>
        <a:lstStyle/>
        <a:p>
          <a:endParaRPr lang="es-MX"/>
        </a:p>
      </dgm:t>
    </dgm:pt>
    <dgm:pt modelId="{304E163F-6A34-4E68-9B1E-32F5981C2FBD}" type="pres">
      <dgm:prSet presAssocID="{F89BF7CB-135B-4E12-B3C4-0580E2ED80E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A4568034-6A3C-4D7E-9495-18A78AE770BC}" type="pres">
      <dgm:prSet presAssocID="{56D48D31-7B59-4957-B740-6F26B22CAE41}" presName="hierRoot1" presStyleCnt="0">
        <dgm:presLayoutVars>
          <dgm:hierBranch val="init"/>
        </dgm:presLayoutVars>
      </dgm:prSet>
      <dgm:spPr/>
    </dgm:pt>
    <dgm:pt modelId="{095C6E07-A720-4747-85B4-6A3E59A1CD08}" type="pres">
      <dgm:prSet presAssocID="{56D48D31-7B59-4957-B740-6F26B22CAE41}" presName="rootComposite1" presStyleCnt="0"/>
      <dgm:spPr/>
    </dgm:pt>
    <dgm:pt modelId="{99437820-0C22-463A-8500-F28C0521108D}" type="pres">
      <dgm:prSet presAssocID="{56D48D31-7B59-4957-B740-6F26B22CAE41}" presName="rootText1" presStyleLbl="node0" presStyleIdx="0" presStyleCnt="1">
        <dgm:presLayoutVars>
          <dgm:chPref val="3"/>
        </dgm:presLayoutVars>
      </dgm:prSet>
      <dgm:spPr/>
    </dgm:pt>
    <dgm:pt modelId="{FA00DCD3-1754-4138-9A74-3722BB29DFCD}" type="pres">
      <dgm:prSet presAssocID="{56D48D31-7B59-4957-B740-6F26B22CAE41}" presName="rootConnector1" presStyleLbl="asst0" presStyleIdx="0" presStyleCnt="4"/>
      <dgm:spPr/>
    </dgm:pt>
    <dgm:pt modelId="{BE084C5E-C974-4CD1-844C-1706E4F36655}" type="pres">
      <dgm:prSet presAssocID="{56D48D31-7B59-4957-B740-6F26B22CAE41}" presName="hierChild2" presStyleCnt="0"/>
      <dgm:spPr/>
    </dgm:pt>
    <dgm:pt modelId="{B67FF65F-7E96-448B-A0B1-276D6BC7E5BA}" type="pres">
      <dgm:prSet presAssocID="{56D48D31-7B59-4957-B740-6F26B22CAE41}" presName="hierChild3" presStyleCnt="0"/>
      <dgm:spPr/>
    </dgm:pt>
    <dgm:pt modelId="{902BFF65-A449-4ECD-9F21-96D0F539C2C8}" type="pres">
      <dgm:prSet presAssocID="{B66897EC-BEA0-4FDA-BD8B-050C46FDFA39}" presName="Name111" presStyleLbl="parChTrans1D2" presStyleIdx="0" presStyleCnt="3"/>
      <dgm:spPr/>
    </dgm:pt>
    <dgm:pt modelId="{5582D297-5E85-4C43-B2F4-8417399B581A}" type="pres">
      <dgm:prSet presAssocID="{379A477C-BC3E-465F-B003-347013C7CE41}" presName="hierRoot3" presStyleCnt="0">
        <dgm:presLayoutVars>
          <dgm:hierBranch val="init"/>
        </dgm:presLayoutVars>
      </dgm:prSet>
      <dgm:spPr/>
    </dgm:pt>
    <dgm:pt modelId="{35346289-36A9-4D6A-9169-4DC9575B10DA}" type="pres">
      <dgm:prSet presAssocID="{379A477C-BC3E-465F-B003-347013C7CE41}" presName="rootComposite3" presStyleCnt="0"/>
      <dgm:spPr/>
    </dgm:pt>
    <dgm:pt modelId="{7D80B865-B9D7-4075-850C-145E9E7F64C1}" type="pres">
      <dgm:prSet presAssocID="{379A477C-BC3E-465F-B003-347013C7CE41}" presName="rootText3" presStyleLbl="asst0" presStyleIdx="0" presStyleCnt="4">
        <dgm:presLayoutVars>
          <dgm:chPref val="3"/>
        </dgm:presLayoutVars>
      </dgm:prSet>
      <dgm:spPr/>
    </dgm:pt>
    <dgm:pt modelId="{09F09076-04C8-427E-82D9-33716243CB53}" type="pres">
      <dgm:prSet presAssocID="{379A477C-BC3E-465F-B003-347013C7CE41}" presName="rootConnector3" presStyleLbl="asst0" presStyleIdx="0" presStyleCnt="4"/>
      <dgm:spPr/>
    </dgm:pt>
    <dgm:pt modelId="{7795BFEE-7AB1-4FC3-A9CB-6F61B2CDEC6F}" type="pres">
      <dgm:prSet presAssocID="{379A477C-BC3E-465F-B003-347013C7CE41}" presName="hierChild6" presStyleCnt="0"/>
      <dgm:spPr/>
    </dgm:pt>
    <dgm:pt modelId="{4C6633A5-27AB-4F55-9B35-8BA8384F99FB}" type="pres">
      <dgm:prSet presAssocID="{379A477C-BC3E-465F-B003-347013C7CE41}" presName="hierChild7" presStyleCnt="0"/>
      <dgm:spPr/>
    </dgm:pt>
    <dgm:pt modelId="{856081CA-DF85-44E3-9CB7-2D06191EB686}" type="pres">
      <dgm:prSet presAssocID="{23453E80-18D5-45F1-8E51-2FBF594AE747}" presName="Name111" presStyleLbl="parChTrans1D2" presStyleIdx="1" presStyleCnt="3"/>
      <dgm:spPr/>
    </dgm:pt>
    <dgm:pt modelId="{5BA3849C-5ED3-4971-AA82-6F300CE1B8CF}" type="pres">
      <dgm:prSet presAssocID="{F6EF735E-E136-45BF-8CBC-DB4848041DE3}" presName="hierRoot3" presStyleCnt="0">
        <dgm:presLayoutVars>
          <dgm:hierBranch val="init"/>
        </dgm:presLayoutVars>
      </dgm:prSet>
      <dgm:spPr/>
    </dgm:pt>
    <dgm:pt modelId="{55147C38-8C8B-4FC7-95D5-05E0AE6405B4}" type="pres">
      <dgm:prSet presAssocID="{F6EF735E-E136-45BF-8CBC-DB4848041DE3}" presName="rootComposite3" presStyleCnt="0"/>
      <dgm:spPr/>
    </dgm:pt>
    <dgm:pt modelId="{805FA1FF-6721-4802-8ED9-F4E3E881A730}" type="pres">
      <dgm:prSet presAssocID="{F6EF735E-E136-45BF-8CBC-DB4848041DE3}" presName="rootText3" presStyleLbl="asst0" presStyleIdx="1" presStyleCnt="4">
        <dgm:presLayoutVars>
          <dgm:chPref val="3"/>
        </dgm:presLayoutVars>
      </dgm:prSet>
      <dgm:spPr/>
    </dgm:pt>
    <dgm:pt modelId="{83C08498-2709-4512-BC07-4474FF902166}" type="pres">
      <dgm:prSet presAssocID="{F6EF735E-E136-45BF-8CBC-DB4848041DE3}" presName="rootConnector3" presStyleLbl="asst0" presStyleIdx="1" presStyleCnt="4"/>
      <dgm:spPr/>
    </dgm:pt>
    <dgm:pt modelId="{83F6810C-A501-4548-8F90-243BAD83412B}" type="pres">
      <dgm:prSet presAssocID="{F6EF735E-E136-45BF-8CBC-DB4848041DE3}" presName="hierChild6" presStyleCnt="0"/>
      <dgm:spPr/>
    </dgm:pt>
    <dgm:pt modelId="{050D9057-56C7-4E0E-A87B-269E869171CF}" type="pres">
      <dgm:prSet presAssocID="{F6EF735E-E136-45BF-8CBC-DB4848041DE3}" presName="hierChild7" presStyleCnt="0"/>
      <dgm:spPr/>
    </dgm:pt>
    <dgm:pt modelId="{F32EB313-D9E9-40D1-BC75-345FA53B8FC7}" type="pres">
      <dgm:prSet presAssocID="{82EF6A48-4261-4345-B1D1-04909399BFCC}" presName="Name111" presStyleLbl="parChTrans1D2" presStyleIdx="2" presStyleCnt="3"/>
      <dgm:spPr/>
    </dgm:pt>
    <dgm:pt modelId="{857C11F3-8B38-41DE-B034-2A851F63DD24}" type="pres">
      <dgm:prSet presAssocID="{6AF8D162-314B-4CDE-AFB2-6BD4963ADA8D}" presName="hierRoot3" presStyleCnt="0">
        <dgm:presLayoutVars>
          <dgm:hierBranch val="init"/>
        </dgm:presLayoutVars>
      </dgm:prSet>
      <dgm:spPr/>
    </dgm:pt>
    <dgm:pt modelId="{8E65DF2D-DD31-43E6-BD0B-3549BCE8CE6A}" type="pres">
      <dgm:prSet presAssocID="{6AF8D162-314B-4CDE-AFB2-6BD4963ADA8D}" presName="rootComposite3" presStyleCnt="0"/>
      <dgm:spPr/>
    </dgm:pt>
    <dgm:pt modelId="{F50BBFB3-D69E-411F-8397-A3E4D8BC6B0E}" type="pres">
      <dgm:prSet presAssocID="{6AF8D162-314B-4CDE-AFB2-6BD4963ADA8D}" presName="rootText3" presStyleLbl="asst0" presStyleIdx="2" presStyleCnt="4">
        <dgm:presLayoutVars>
          <dgm:chPref val="3"/>
        </dgm:presLayoutVars>
      </dgm:prSet>
      <dgm:spPr/>
    </dgm:pt>
    <dgm:pt modelId="{BCE2D905-6E6D-448A-9008-E5082A2BCC6B}" type="pres">
      <dgm:prSet presAssocID="{6AF8D162-314B-4CDE-AFB2-6BD4963ADA8D}" presName="rootConnector3" presStyleLbl="asst0" presStyleIdx="2" presStyleCnt="4"/>
      <dgm:spPr/>
    </dgm:pt>
    <dgm:pt modelId="{A49413CF-A200-4273-AEAB-76F1CF9B450F}" type="pres">
      <dgm:prSet presAssocID="{6AF8D162-314B-4CDE-AFB2-6BD4963ADA8D}" presName="hierChild6" presStyleCnt="0"/>
      <dgm:spPr/>
    </dgm:pt>
    <dgm:pt modelId="{F09B1506-E5BC-4C28-BBF7-03BF789335E9}" type="pres">
      <dgm:prSet presAssocID="{6AF8D162-314B-4CDE-AFB2-6BD4963ADA8D}" presName="hierChild7" presStyleCnt="0"/>
      <dgm:spPr/>
    </dgm:pt>
    <dgm:pt modelId="{598E1312-84E0-4202-9547-28D738131A46}" type="pres">
      <dgm:prSet presAssocID="{CC0D4977-9C07-4027-AD03-F10AC08AAD1C}" presName="Name111" presStyleLbl="parChTrans1D3" presStyleIdx="0" presStyleCnt="1"/>
      <dgm:spPr/>
    </dgm:pt>
    <dgm:pt modelId="{C91F4546-C33F-42E7-A76B-0D5F02C1F112}" type="pres">
      <dgm:prSet presAssocID="{1AA9C838-9AC9-4601-9505-FF051C72A6C3}" presName="hierRoot3" presStyleCnt="0">
        <dgm:presLayoutVars>
          <dgm:hierBranch val="init"/>
        </dgm:presLayoutVars>
      </dgm:prSet>
      <dgm:spPr/>
    </dgm:pt>
    <dgm:pt modelId="{38FA51B3-094A-4047-9626-0AEA2DEE3CA5}" type="pres">
      <dgm:prSet presAssocID="{1AA9C838-9AC9-4601-9505-FF051C72A6C3}" presName="rootComposite3" presStyleCnt="0"/>
      <dgm:spPr/>
    </dgm:pt>
    <dgm:pt modelId="{A7DA517C-4A24-49F6-9F28-88D9130ADADB}" type="pres">
      <dgm:prSet presAssocID="{1AA9C838-9AC9-4601-9505-FF051C72A6C3}" presName="rootText3" presStyleLbl="asst0" presStyleIdx="3" presStyleCnt="4">
        <dgm:presLayoutVars>
          <dgm:chPref val="3"/>
        </dgm:presLayoutVars>
      </dgm:prSet>
      <dgm:spPr/>
    </dgm:pt>
    <dgm:pt modelId="{35229F9E-0869-413E-9E68-2FE0D423C914}" type="pres">
      <dgm:prSet presAssocID="{1AA9C838-9AC9-4601-9505-FF051C72A6C3}" presName="rootConnector3" presStyleLbl="asst0" presStyleIdx="3" presStyleCnt="4"/>
      <dgm:spPr/>
    </dgm:pt>
    <dgm:pt modelId="{7C0984D4-49BB-4782-B475-9B7266B0B351}" type="pres">
      <dgm:prSet presAssocID="{1AA9C838-9AC9-4601-9505-FF051C72A6C3}" presName="hierChild6" presStyleCnt="0"/>
      <dgm:spPr/>
    </dgm:pt>
    <dgm:pt modelId="{9C65DD25-5A05-4687-B316-076B686B3E5B}" type="pres">
      <dgm:prSet presAssocID="{1AA9C838-9AC9-4601-9505-FF051C72A6C3}" presName="hierChild7" presStyleCnt="0"/>
      <dgm:spPr/>
    </dgm:pt>
  </dgm:ptLst>
  <dgm:cxnLst>
    <dgm:cxn modelId="{03324E04-DF84-497F-A319-F2492E08D51B}" type="presOf" srcId="{F6EF735E-E136-45BF-8CBC-DB4848041DE3}" destId="{83C08498-2709-4512-BC07-4474FF902166}" srcOrd="1" destOrd="0" presId="urn:microsoft.com/office/officeart/2005/8/layout/orgChart1"/>
    <dgm:cxn modelId="{15B61016-5472-4EB9-ABF0-DF807AE4A1DC}" srcId="{6AF8D162-314B-4CDE-AFB2-6BD4963ADA8D}" destId="{1AA9C838-9AC9-4601-9505-FF051C72A6C3}" srcOrd="0" destOrd="0" parTransId="{CC0D4977-9C07-4027-AD03-F10AC08AAD1C}" sibTransId="{77F06F33-FDB4-4796-8B61-BCE4BA0EBF1F}"/>
    <dgm:cxn modelId="{72C62227-519C-42B2-A246-76475346EF73}" type="presOf" srcId="{379A477C-BC3E-465F-B003-347013C7CE41}" destId="{7D80B865-B9D7-4075-850C-145E9E7F64C1}" srcOrd="0" destOrd="0" presId="urn:microsoft.com/office/officeart/2005/8/layout/orgChart1"/>
    <dgm:cxn modelId="{0E2D6F2A-732E-42AC-9161-C19F1EE9EE4C}" type="presOf" srcId="{1AA9C838-9AC9-4601-9505-FF051C72A6C3}" destId="{35229F9E-0869-413E-9E68-2FE0D423C914}" srcOrd="1" destOrd="0" presId="urn:microsoft.com/office/officeart/2005/8/layout/orgChart1"/>
    <dgm:cxn modelId="{53033037-FB89-4347-A37B-2F7BFABDA781}" type="presOf" srcId="{F6EF735E-E136-45BF-8CBC-DB4848041DE3}" destId="{805FA1FF-6721-4802-8ED9-F4E3E881A730}" srcOrd="0" destOrd="0" presId="urn:microsoft.com/office/officeart/2005/8/layout/orgChart1"/>
    <dgm:cxn modelId="{B1FDF771-8C95-41B6-852C-082113B39006}" type="presOf" srcId="{6AF8D162-314B-4CDE-AFB2-6BD4963ADA8D}" destId="{BCE2D905-6E6D-448A-9008-E5082A2BCC6B}" srcOrd="1" destOrd="0" presId="urn:microsoft.com/office/officeart/2005/8/layout/orgChart1"/>
    <dgm:cxn modelId="{0269BD75-15E6-4797-B1D6-CD37B56BEDDC}" type="presOf" srcId="{CC0D4977-9C07-4027-AD03-F10AC08AAD1C}" destId="{598E1312-84E0-4202-9547-28D738131A46}" srcOrd="0" destOrd="0" presId="urn:microsoft.com/office/officeart/2005/8/layout/orgChart1"/>
    <dgm:cxn modelId="{0DA17486-C86F-4358-ABEF-19650C699035}" type="presOf" srcId="{F89BF7CB-135B-4E12-B3C4-0580E2ED80E7}" destId="{304E163F-6A34-4E68-9B1E-32F5981C2FBD}" srcOrd="0" destOrd="0" presId="urn:microsoft.com/office/officeart/2005/8/layout/orgChart1"/>
    <dgm:cxn modelId="{A7AE3F96-E2D4-4E16-8348-1ED01F2452FF}" type="presOf" srcId="{379A477C-BC3E-465F-B003-347013C7CE41}" destId="{09F09076-04C8-427E-82D9-33716243CB53}" srcOrd="1" destOrd="0" presId="urn:microsoft.com/office/officeart/2005/8/layout/orgChart1"/>
    <dgm:cxn modelId="{FB31719D-3771-4954-82E6-701ADAD54D0E}" srcId="{F89BF7CB-135B-4E12-B3C4-0580E2ED80E7}" destId="{56D48D31-7B59-4957-B740-6F26B22CAE41}" srcOrd="0" destOrd="0" parTransId="{21ED9C28-FB07-42D7-BB32-A0D4E4DCB541}" sibTransId="{9DD5CEF1-532F-4B64-BEA4-148960A03D07}"/>
    <dgm:cxn modelId="{63BF79AB-E2E5-4580-8D9E-39EEDA838DC3}" type="presOf" srcId="{1AA9C838-9AC9-4601-9505-FF051C72A6C3}" destId="{A7DA517C-4A24-49F6-9F28-88D9130ADADB}" srcOrd="0" destOrd="0" presId="urn:microsoft.com/office/officeart/2005/8/layout/orgChart1"/>
    <dgm:cxn modelId="{A25161AE-D5D5-4E69-9303-937C04A52C0F}" type="presOf" srcId="{6AF8D162-314B-4CDE-AFB2-6BD4963ADA8D}" destId="{F50BBFB3-D69E-411F-8397-A3E4D8BC6B0E}" srcOrd="0" destOrd="0" presId="urn:microsoft.com/office/officeart/2005/8/layout/orgChart1"/>
    <dgm:cxn modelId="{EBD1FABD-CD54-4ED7-B3D4-28B749688EF5}" srcId="{56D48D31-7B59-4957-B740-6F26B22CAE41}" destId="{379A477C-BC3E-465F-B003-347013C7CE41}" srcOrd="0" destOrd="0" parTransId="{B66897EC-BEA0-4FDA-BD8B-050C46FDFA39}" sibTransId="{E0FD6A7E-E4AD-4467-8946-0EB3D220D842}"/>
    <dgm:cxn modelId="{53F4F6C4-160B-4998-B726-2AD84BC93869}" type="presOf" srcId="{82EF6A48-4261-4345-B1D1-04909399BFCC}" destId="{F32EB313-D9E9-40D1-BC75-345FA53B8FC7}" srcOrd="0" destOrd="0" presId="urn:microsoft.com/office/officeart/2005/8/layout/orgChart1"/>
    <dgm:cxn modelId="{CE1B73C8-40C3-4B20-A0AD-D89D70208D65}" srcId="{56D48D31-7B59-4957-B740-6F26B22CAE41}" destId="{6AF8D162-314B-4CDE-AFB2-6BD4963ADA8D}" srcOrd="2" destOrd="0" parTransId="{82EF6A48-4261-4345-B1D1-04909399BFCC}" sibTransId="{E88ECF1C-8F79-4813-AAD0-8B502602E2FF}"/>
    <dgm:cxn modelId="{607262D2-52C6-422B-B366-18A68A76C5EB}" type="presOf" srcId="{B66897EC-BEA0-4FDA-BD8B-050C46FDFA39}" destId="{902BFF65-A449-4ECD-9F21-96D0F539C2C8}" srcOrd="0" destOrd="0" presId="urn:microsoft.com/office/officeart/2005/8/layout/orgChart1"/>
    <dgm:cxn modelId="{A9D38FE7-3A52-4F60-9B25-EAD074BE3A86}" type="presOf" srcId="{56D48D31-7B59-4957-B740-6F26B22CAE41}" destId="{FA00DCD3-1754-4138-9A74-3722BB29DFCD}" srcOrd="1" destOrd="0" presId="urn:microsoft.com/office/officeart/2005/8/layout/orgChart1"/>
    <dgm:cxn modelId="{5EBC65EB-707A-4FA3-8686-2120A51B25D4}" type="presOf" srcId="{56D48D31-7B59-4957-B740-6F26B22CAE41}" destId="{99437820-0C22-463A-8500-F28C0521108D}" srcOrd="0" destOrd="0" presId="urn:microsoft.com/office/officeart/2005/8/layout/orgChart1"/>
    <dgm:cxn modelId="{E88AA5EF-FA95-40E4-B4E9-02987366B671}" srcId="{56D48D31-7B59-4957-B740-6F26B22CAE41}" destId="{F6EF735E-E136-45BF-8CBC-DB4848041DE3}" srcOrd="1" destOrd="0" parTransId="{23453E80-18D5-45F1-8E51-2FBF594AE747}" sibTransId="{0AC988EE-B534-41AA-9BA4-6D4EBB2D9D18}"/>
    <dgm:cxn modelId="{DB4161FB-7D44-4B1D-ACE8-F853A4CD9B84}" type="presOf" srcId="{23453E80-18D5-45F1-8E51-2FBF594AE747}" destId="{856081CA-DF85-44E3-9CB7-2D06191EB686}" srcOrd="0" destOrd="0" presId="urn:microsoft.com/office/officeart/2005/8/layout/orgChart1"/>
    <dgm:cxn modelId="{42010DBA-2BE5-4AC3-B7B0-E451A34C0D56}" type="presParOf" srcId="{304E163F-6A34-4E68-9B1E-32F5981C2FBD}" destId="{A4568034-6A3C-4D7E-9495-18A78AE770BC}" srcOrd="0" destOrd="0" presId="urn:microsoft.com/office/officeart/2005/8/layout/orgChart1"/>
    <dgm:cxn modelId="{E82D0798-3257-4DA3-9C85-212FB532C674}" type="presParOf" srcId="{A4568034-6A3C-4D7E-9495-18A78AE770BC}" destId="{095C6E07-A720-4747-85B4-6A3E59A1CD08}" srcOrd="0" destOrd="0" presId="urn:microsoft.com/office/officeart/2005/8/layout/orgChart1"/>
    <dgm:cxn modelId="{AAD80F50-A700-4BEE-9F43-78DC0B41D98F}" type="presParOf" srcId="{095C6E07-A720-4747-85B4-6A3E59A1CD08}" destId="{99437820-0C22-463A-8500-F28C0521108D}" srcOrd="0" destOrd="0" presId="urn:microsoft.com/office/officeart/2005/8/layout/orgChart1"/>
    <dgm:cxn modelId="{D48275EF-5C0F-4668-A082-B84F71A7E836}" type="presParOf" srcId="{095C6E07-A720-4747-85B4-6A3E59A1CD08}" destId="{FA00DCD3-1754-4138-9A74-3722BB29DFCD}" srcOrd="1" destOrd="0" presId="urn:microsoft.com/office/officeart/2005/8/layout/orgChart1"/>
    <dgm:cxn modelId="{92CDE3F7-5CE5-4E91-8ABD-85C828CE5DF3}" type="presParOf" srcId="{A4568034-6A3C-4D7E-9495-18A78AE770BC}" destId="{BE084C5E-C974-4CD1-844C-1706E4F36655}" srcOrd="1" destOrd="0" presId="urn:microsoft.com/office/officeart/2005/8/layout/orgChart1"/>
    <dgm:cxn modelId="{2641F5A8-75B2-4183-AC83-CB9B9406EC96}" type="presParOf" srcId="{A4568034-6A3C-4D7E-9495-18A78AE770BC}" destId="{B67FF65F-7E96-448B-A0B1-276D6BC7E5BA}" srcOrd="2" destOrd="0" presId="urn:microsoft.com/office/officeart/2005/8/layout/orgChart1"/>
    <dgm:cxn modelId="{F1E22568-A489-44F6-8CE6-2443BED61157}" type="presParOf" srcId="{B67FF65F-7E96-448B-A0B1-276D6BC7E5BA}" destId="{902BFF65-A449-4ECD-9F21-96D0F539C2C8}" srcOrd="0" destOrd="0" presId="urn:microsoft.com/office/officeart/2005/8/layout/orgChart1"/>
    <dgm:cxn modelId="{941AD904-89E3-42E8-9219-F9F7106ECE38}" type="presParOf" srcId="{B67FF65F-7E96-448B-A0B1-276D6BC7E5BA}" destId="{5582D297-5E85-4C43-B2F4-8417399B581A}" srcOrd="1" destOrd="0" presId="urn:microsoft.com/office/officeart/2005/8/layout/orgChart1"/>
    <dgm:cxn modelId="{1FAB7DD5-112D-40BD-827C-245450B9FFC4}" type="presParOf" srcId="{5582D297-5E85-4C43-B2F4-8417399B581A}" destId="{35346289-36A9-4D6A-9169-4DC9575B10DA}" srcOrd="0" destOrd="0" presId="urn:microsoft.com/office/officeart/2005/8/layout/orgChart1"/>
    <dgm:cxn modelId="{5BBFD8AD-E6BE-4BFE-8464-2D21FE5F106D}" type="presParOf" srcId="{35346289-36A9-4D6A-9169-4DC9575B10DA}" destId="{7D80B865-B9D7-4075-850C-145E9E7F64C1}" srcOrd="0" destOrd="0" presId="urn:microsoft.com/office/officeart/2005/8/layout/orgChart1"/>
    <dgm:cxn modelId="{D7A7FC95-AF5C-4F12-94DA-179F4F2AAB57}" type="presParOf" srcId="{35346289-36A9-4D6A-9169-4DC9575B10DA}" destId="{09F09076-04C8-427E-82D9-33716243CB53}" srcOrd="1" destOrd="0" presId="urn:microsoft.com/office/officeart/2005/8/layout/orgChart1"/>
    <dgm:cxn modelId="{59E36E76-C233-4514-8C16-A5F60A815535}" type="presParOf" srcId="{5582D297-5E85-4C43-B2F4-8417399B581A}" destId="{7795BFEE-7AB1-4FC3-A9CB-6F61B2CDEC6F}" srcOrd="1" destOrd="0" presId="urn:microsoft.com/office/officeart/2005/8/layout/orgChart1"/>
    <dgm:cxn modelId="{2DF41F93-7380-480E-8F2A-F732CC5CA292}" type="presParOf" srcId="{5582D297-5E85-4C43-B2F4-8417399B581A}" destId="{4C6633A5-27AB-4F55-9B35-8BA8384F99FB}" srcOrd="2" destOrd="0" presId="urn:microsoft.com/office/officeart/2005/8/layout/orgChart1"/>
    <dgm:cxn modelId="{408A4ADB-10AC-4326-8400-C641505C38F0}" type="presParOf" srcId="{B67FF65F-7E96-448B-A0B1-276D6BC7E5BA}" destId="{856081CA-DF85-44E3-9CB7-2D06191EB686}" srcOrd="2" destOrd="0" presId="urn:microsoft.com/office/officeart/2005/8/layout/orgChart1"/>
    <dgm:cxn modelId="{867D6D78-C757-4CBF-89AE-D38F7AE7D457}" type="presParOf" srcId="{B67FF65F-7E96-448B-A0B1-276D6BC7E5BA}" destId="{5BA3849C-5ED3-4971-AA82-6F300CE1B8CF}" srcOrd="3" destOrd="0" presId="urn:microsoft.com/office/officeart/2005/8/layout/orgChart1"/>
    <dgm:cxn modelId="{67EB239D-19D3-4F11-A909-EF49EEA9C433}" type="presParOf" srcId="{5BA3849C-5ED3-4971-AA82-6F300CE1B8CF}" destId="{55147C38-8C8B-4FC7-95D5-05E0AE6405B4}" srcOrd="0" destOrd="0" presId="urn:microsoft.com/office/officeart/2005/8/layout/orgChart1"/>
    <dgm:cxn modelId="{D80AD161-A324-4507-AE50-0F48CF0EE0DD}" type="presParOf" srcId="{55147C38-8C8B-4FC7-95D5-05E0AE6405B4}" destId="{805FA1FF-6721-4802-8ED9-F4E3E881A730}" srcOrd="0" destOrd="0" presId="urn:microsoft.com/office/officeart/2005/8/layout/orgChart1"/>
    <dgm:cxn modelId="{698B08F3-EA23-49FD-BDAD-9DB083BABF0D}" type="presParOf" srcId="{55147C38-8C8B-4FC7-95D5-05E0AE6405B4}" destId="{83C08498-2709-4512-BC07-4474FF902166}" srcOrd="1" destOrd="0" presId="urn:microsoft.com/office/officeart/2005/8/layout/orgChart1"/>
    <dgm:cxn modelId="{734010D4-1B4B-4361-BEFA-6381B75B223E}" type="presParOf" srcId="{5BA3849C-5ED3-4971-AA82-6F300CE1B8CF}" destId="{83F6810C-A501-4548-8F90-243BAD83412B}" srcOrd="1" destOrd="0" presId="urn:microsoft.com/office/officeart/2005/8/layout/orgChart1"/>
    <dgm:cxn modelId="{6C4E8A70-7C4D-493E-A058-9DF38331C361}" type="presParOf" srcId="{5BA3849C-5ED3-4971-AA82-6F300CE1B8CF}" destId="{050D9057-56C7-4E0E-A87B-269E869171CF}" srcOrd="2" destOrd="0" presId="urn:microsoft.com/office/officeart/2005/8/layout/orgChart1"/>
    <dgm:cxn modelId="{9EE081A1-4192-4EC7-9F5E-FAFF7120C0AB}" type="presParOf" srcId="{B67FF65F-7E96-448B-A0B1-276D6BC7E5BA}" destId="{F32EB313-D9E9-40D1-BC75-345FA53B8FC7}" srcOrd="4" destOrd="0" presId="urn:microsoft.com/office/officeart/2005/8/layout/orgChart1"/>
    <dgm:cxn modelId="{41810ED6-066F-4EC1-8771-4021AD18AF92}" type="presParOf" srcId="{B67FF65F-7E96-448B-A0B1-276D6BC7E5BA}" destId="{857C11F3-8B38-41DE-B034-2A851F63DD24}" srcOrd="5" destOrd="0" presId="urn:microsoft.com/office/officeart/2005/8/layout/orgChart1"/>
    <dgm:cxn modelId="{546A72AF-EB98-4A30-A484-B691A06703B8}" type="presParOf" srcId="{857C11F3-8B38-41DE-B034-2A851F63DD24}" destId="{8E65DF2D-DD31-43E6-BD0B-3549BCE8CE6A}" srcOrd="0" destOrd="0" presId="urn:microsoft.com/office/officeart/2005/8/layout/orgChart1"/>
    <dgm:cxn modelId="{F3691D2A-1259-4406-BF4B-B250CE36EDB5}" type="presParOf" srcId="{8E65DF2D-DD31-43E6-BD0B-3549BCE8CE6A}" destId="{F50BBFB3-D69E-411F-8397-A3E4D8BC6B0E}" srcOrd="0" destOrd="0" presId="urn:microsoft.com/office/officeart/2005/8/layout/orgChart1"/>
    <dgm:cxn modelId="{78A2321D-3DC8-4B20-B979-782D8C89F3CA}" type="presParOf" srcId="{8E65DF2D-DD31-43E6-BD0B-3549BCE8CE6A}" destId="{BCE2D905-6E6D-448A-9008-E5082A2BCC6B}" srcOrd="1" destOrd="0" presId="urn:microsoft.com/office/officeart/2005/8/layout/orgChart1"/>
    <dgm:cxn modelId="{1BA265C1-0650-40BE-B2E9-53A511B20E95}" type="presParOf" srcId="{857C11F3-8B38-41DE-B034-2A851F63DD24}" destId="{A49413CF-A200-4273-AEAB-76F1CF9B450F}" srcOrd="1" destOrd="0" presId="urn:microsoft.com/office/officeart/2005/8/layout/orgChart1"/>
    <dgm:cxn modelId="{A26FFA12-8220-41B6-A6D9-9C84F03C5A43}" type="presParOf" srcId="{857C11F3-8B38-41DE-B034-2A851F63DD24}" destId="{F09B1506-E5BC-4C28-BBF7-03BF789335E9}" srcOrd="2" destOrd="0" presId="urn:microsoft.com/office/officeart/2005/8/layout/orgChart1"/>
    <dgm:cxn modelId="{2F1C059D-CAB3-4932-9B1E-46F4A6A4CCBE}" type="presParOf" srcId="{F09B1506-E5BC-4C28-BBF7-03BF789335E9}" destId="{598E1312-84E0-4202-9547-28D738131A46}" srcOrd="0" destOrd="0" presId="urn:microsoft.com/office/officeart/2005/8/layout/orgChart1"/>
    <dgm:cxn modelId="{7B1CFA98-205D-4730-BF15-F725AE30F21C}" type="presParOf" srcId="{F09B1506-E5BC-4C28-BBF7-03BF789335E9}" destId="{C91F4546-C33F-42E7-A76B-0D5F02C1F112}" srcOrd="1" destOrd="0" presId="urn:microsoft.com/office/officeart/2005/8/layout/orgChart1"/>
    <dgm:cxn modelId="{69EE29C8-1883-45C1-A441-44AF37A3297C}" type="presParOf" srcId="{C91F4546-C33F-42E7-A76B-0D5F02C1F112}" destId="{38FA51B3-094A-4047-9626-0AEA2DEE3CA5}" srcOrd="0" destOrd="0" presId="urn:microsoft.com/office/officeart/2005/8/layout/orgChart1"/>
    <dgm:cxn modelId="{E922FE1F-0F03-4A1B-8E02-82EF0436166B}" type="presParOf" srcId="{38FA51B3-094A-4047-9626-0AEA2DEE3CA5}" destId="{A7DA517C-4A24-49F6-9F28-88D9130ADADB}" srcOrd="0" destOrd="0" presId="urn:microsoft.com/office/officeart/2005/8/layout/orgChart1"/>
    <dgm:cxn modelId="{7C984059-A19E-4B67-BE68-2BEA1660B570}" type="presParOf" srcId="{38FA51B3-094A-4047-9626-0AEA2DEE3CA5}" destId="{35229F9E-0869-413E-9E68-2FE0D423C914}" srcOrd="1" destOrd="0" presId="urn:microsoft.com/office/officeart/2005/8/layout/orgChart1"/>
    <dgm:cxn modelId="{D41559A0-619E-46C3-A796-413A61751519}" type="presParOf" srcId="{C91F4546-C33F-42E7-A76B-0D5F02C1F112}" destId="{7C0984D4-49BB-4782-B475-9B7266B0B351}" srcOrd="1" destOrd="0" presId="urn:microsoft.com/office/officeart/2005/8/layout/orgChart1"/>
    <dgm:cxn modelId="{BD176423-8B15-4AB6-AF8A-82BEE20F84AB}" type="presParOf" srcId="{C91F4546-C33F-42E7-A76B-0D5F02C1F112}" destId="{9C65DD25-5A05-4687-B316-076B686B3E5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89BF7CB-135B-4E12-B3C4-0580E2ED80E7}" type="doc">
      <dgm:prSet loTypeId="urn:microsoft.com/office/officeart/2005/8/layout/orgChart1" loCatId="hierarchy" qsTypeId="urn:microsoft.com/office/officeart/2005/8/quickstyle/3d2" qsCatId="3D" csTypeId="urn:microsoft.com/office/officeart/2005/8/colors/accent0_3" csCatId="mainScheme" phldr="1"/>
      <dgm:spPr/>
      <dgm:t>
        <a:bodyPr/>
        <a:lstStyle/>
        <a:p>
          <a:endParaRPr lang="es-MX"/>
        </a:p>
      </dgm:t>
    </dgm:pt>
    <dgm:pt modelId="{EF7652F0-0A37-4759-9070-C3A09082F3CF}">
      <dgm:prSet phldrT="[Texto]" custT="1"/>
      <dgm:spPr/>
      <dgm:t>
        <a:bodyPr/>
        <a:lstStyle/>
        <a:p>
          <a:r>
            <a:rPr lang="es-MX" sz="2000" dirty="0"/>
            <a:t>COORDINACIÓN ADMINISTRATIVA</a:t>
          </a:r>
        </a:p>
      </dgm:t>
    </dgm:pt>
    <dgm:pt modelId="{0D9BC9A3-B573-40AD-8775-58F6AEBDECB0}" type="parTrans" cxnId="{941FB69F-6FAE-4B81-AE61-BADB4448618E}">
      <dgm:prSet/>
      <dgm:spPr/>
      <dgm:t>
        <a:bodyPr/>
        <a:lstStyle/>
        <a:p>
          <a:endParaRPr lang="es-MX"/>
        </a:p>
      </dgm:t>
    </dgm:pt>
    <dgm:pt modelId="{84C9F1A6-F960-4EC6-9634-610594358CE1}" type="sibTrans" cxnId="{941FB69F-6FAE-4B81-AE61-BADB4448618E}">
      <dgm:prSet custT="1"/>
      <dgm:spPr/>
    </dgm:pt>
    <dgm:pt modelId="{56D48D31-7B59-4957-B740-6F26B22CAE41}" type="asst">
      <dgm:prSet phldrT="[Texto]"/>
      <dgm:spPr/>
      <dgm:t>
        <a:bodyPr/>
        <a:lstStyle/>
        <a:p>
          <a:r>
            <a:rPr lang="es-MX" dirty="0"/>
            <a:t>AUXILIAR ADMINISTRATIVO</a:t>
          </a:r>
        </a:p>
      </dgm:t>
    </dgm:pt>
    <dgm:pt modelId="{21ED9C28-FB07-42D7-BB32-A0D4E4DCB541}" type="parTrans" cxnId="{FB31719D-3771-4954-82E6-701ADAD54D0E}">
      <dgm:prSet/>
      <dgm:spPr/>
      <dgm:t>
        <a:bodyPr/>
        <a:lstStyle/>
        <a:p>
          <a:endParaRPr lang="es-MX"/>
        </a:p>
      </dgm:t>
    </dgm:pt>
    <dgm:pt modelId="{9DD5CEF1-532F-4B64-BEA4-148960A03D07}" type="sibTrans" cxnId="{FB31719D-3771-4954-82E6-701ADAD54D0E}">
      <dgm:prSet custT="1"/>
      <dgm:spPr/>
    </dgm:pt>
    <dgm:pt modelId="{6E8D1F29-252C-4C72-B438-20076D5EC51B}">
      <dgm:prSet phldrT="[Texto]"/>
      <dgm:spPr/>
      <dgm:t>
        <a:bodyPr/>
        <a:lstStyle/>
        <a:p>
          <a:r>
            <a:rPr lang="es-MX" dirty="0"/>
            <a:t>RESPONSABLE DE CONTABILIDAD</a:t>
          </a:r>
        </a:p>
      </dgm:t>
    </dgm:pt>
    <dgm:pt modelId="{1D30FF72-350F-496A-A170-FB0C8AEED62A}" type="parTrans" cxnId="{B816694D-D57B-4057-927C-22BA188D88F9}">
      <dgm:prSet/>
      <dgm:spPr/>
      <dgm:t>
        <a:bodyPr/>
        <a:lstStyle/>
        <a:p>
          <a:endParaRPr lang="es-MX"/>
        </a:p>
      </dgm:t>
    </dgm:pt>
    <dgm:pt modelId="{C9E69A91-8736-4611-A468-66553D96C2EE}" type="sibTrans" cxnId="{B816694D-D57B-4057-927C-22BA188D88F9}">
      <dgm:prSet/>
      <dgm:spPr/>
    </dgm:pt>
    <dgm:pt modelId="{07DBF2A1-E0A4-4A2B-8691-F056ACC370C1}">
      <dgm:prSet phldrT="[Texto]"/>
      <dgm:spPr/>
      <dgm:t>
        <a:bodyPr/>
        <a:lstStyle/>
        <a:p>
          <a:r>
            <a:rPr lang="es-MX" dirty="0"/>
            <a:t>RESPONSABLE DE RH</a:t>
          </a:r>
        </a:p>
      </dgm:t>
    </dgm:pt>
    <dgm:pt modelId="{433AB9C7-F14C-48D0-BB88-DB6D7DDB61BE}" type="parTrans" cxnId="{A8FB7177-DB2E-4056-89CB-0307EA403E45}">
      <dgm:prSet/>
      <dgm:spPr/>
      <dgm:t>
        <a:bodyPr/>
        <a:lstStyle/>
        <a:p>
          <a:endParaRPr lang="es-MX"/>
        </a:p>
      </dgm:t>
    </dgm:pt>
    <dgm:pt modelId="{2A0406C2-E2CD-4D01-9979-04ABE0036852}" type="sibTrans" cxnId="{A8FB7177-DB2E-4056-89CB-0307EA403E45}">
      <dgm:prSet custT="1"/>
      <dgm:spPr/>
    </dgm:pt>
    <dgm:pt modelId="{7819721C-A75B-469F-A1DD-5D36F729252B}">
      <dgm:prSet phldrT="[Texto]"/>
      <dgm:spPr/>
      <dgm:t>
        <a:bodyPr/>
        <a:lstStyle/>
        <a:p>
          <a:r>
            <a:rPr lang="es-MX" dirty="0"/>
            <a:t>RESPONSABLE DE ADQUISICIONES</a:t>
          </a:r>
        </a:p>
      </dgm:t>
    </dgm:pt>
    <dgm:pt modelId="{1878ABEA-AABF-47FD-A137-E2BB883BF0BA}" type="parTrans" cxnId="{B7AAB4A6-10BE-4969-9912-4F6AF6540E7D}">
      <dgm:prSet/>
      <dgm:spPr/>
      <dgm:t>
        <a:bodyPr/>
        <a:lstStyle/>
        <a:p>
          <a:endParaRPr lang="es-MX"/>
        </a:p>
      </dgm:t>
    </dgm:pt>
    <dgm:pt modelId="{02B3E3F2-A6B8-4284-859B-516915411C1B}" type="sibTrans" cxnId="{B7AAB4A6-10BE-4969-9912-4F6AF6540E7D}">
      <dgm:prSet custT="1"/>
      <dgm:spPr/>
    </dgm:pt>
    <dgm:pt modelId="{DE32CA72-A752-44C6-AFF9-5F78D7D9E124}">
      <dgm:prSet phldrT="[Texto]"/>
      <dgm:spPr/>
      <dgm:t>
        <a:bodyPr/>
        <a:lstStyle/>
        <a:p>
          <a:r>
            <a:rPr lang="es-MX" dirty="0"/>
            <a:t>AUXILIAR ADMINISTRATIVO</a:t>
          </a:r>
        </a:p>
      </dgm:t>
    </dgm:pt>
    <dgm:pt modelId="{415C7072-AE29-4E86-B480-700D733AF1BC}" type="parTrans" cxnId="{F30B7F62-DE43-4E79-BB09-4BD19B8E3D8F}">
      <dgm:prSet/>
      <dgm:spPr/>
      <dgm:t>
        <a:bodyPr/>
        <a:lstStyle/>
        <a:p>
          <a:endParaRPr lang="es-MX"/>
        </a:p>
      </dgm:t>
    </dgm:pt>
    <dgm:pt modelId="{00523C8D-A008-4C5D-A7A8-6B2FA7089078}" type="sibTrans" cxnId="{F30B7F62-DE43-4E79-BB09-4BD19B8E3D8F}">
      <dgm:prSet custT="1"/>
      <dgm:spPr/>
    </dgm:pt>
    <dgm:pt modelId="{68368981-42D7-4BB9-9954-2DC02A2BD0B8}">
      <dgm:prSet phldrT="[Texto]"/>
      <dgm:spPr/>
      <dgm:t>
        <a:bodyPr/>
        <a:lstStyle/>
        <a:p>
          <a:r>
            <a:rPr lang="es-MX" dirty="0"/>
            <a:t>AUXILIAR ADMINISTRATIVO</a:t>
          </a:r>
        </a:p>
      </dgm:t>
    </dgm:pt>
    <dgm:pt modelId="{26F335E1-4B20-4B76-87F3-8F11C83071DC}" type="parTrans" cxnId="{62D8B2B7-8BCB-476A-ACB0-AB074C1A30EB}">
      <dgm:prSet/>
      <dgm:spPr/>
      <dgm:t>
        <a:bodyPr/>
        <a:lstStyle/>
        <a:p>
          <a:endParaRPr lang="es-MX"/>
        </a:p>
      </dgm:t>
    </dgm:pt>
    <dgm:pt modelId="{5F6CF313-8570-4ECD-9B95-B3179D7E2BA0}" type="sibTrans" cxnId="{62D8B2B7-8BCB-476A-ACB0-AB074C1A30EB}">
      <dgm:prSet custT="1"/>
      <dgm:spPr/>
    </dgm:pt>
    <dgm:pt modelId="{9273A1A7-8CBC-42D1-8BAC-1FA548ACDC80}" type="asst">
      <dgm:prSet phldrT="[Texto]"/>
      <dgm:spPr/>
      <dgm:t>
        <a:bodyPr/>
        <a:lstStyle/>
        <a:p>
          <a:r>
            <a:rPr lang="es-MX" dirty="0"/>
            <a:t>INTENDENTE (2)</a:t>
          </a:r>
        </a:p>
      </dgm:t>
    </dgm:pt>
    <dgm:pt modelId="{4081F50A-023E-480B-AA56-F0821BF002C8}" type="parTrans" cxnId="{5A563434-4C3C-4721-9BDB-13D07FB591D2}">
      <dgm:prSet/>
      <dgm:spPr/>
      <dgm:t>
        <a:bodyPr/>
        <a:lstStyle/>
        <a:p>
          <a:endParaRPr lang="es-MX"/>
        </a:p>
      </dgm:t>
    </dgm:pt>
    <dgm:pt modelId="{7BF3F5AF-1D7F-4B66-AF60-C9FD951900A8}" type="sibTrans" cxnId="{5A563434-4C3C-4721-9BDB-13D07FB591D2}">
      <dgm:prSet custT="1"/>
      <dgm:spPr/>
    </dgm:pt>
    <dgm:pt modelId="{1FE73A92-0605-42AD-92EA-59793018D9D3}" type="asst">
      <dgm:prSet phldrT="[Texto]"/>
      <dgm:spPr/>
      <dgm:t>
        <a:bodyPr/>
        <a:lstStyle/>
        <a:p>
          <a:r>
            <a:rPr lang="es-MX" dirty="0"/>
            <a:t>VELADOR</a:t>
          </a:r>
        </a:p>
      </dgm:t>
    </dgm:pt>
    <dgm:pt modelId="{A7C4FA31-D905-4890-B4FD-8B365AB08AE7}" type="parTrans" cxnId="{1E4F8EA5-6947-4B1A-A13D-E4F2DE8F73D5}">
      <dgm:prSet/>
      <dgm:spPr/>
      <dgm:t>
        <a:bodyPr/>
        <a:lstStyle/>
        <a:p>
          <a:endParaRPr lang="es-MX"/>
        </a:p>
      </dgm:t>
    </dgm:pt>
    <dgm:pt modelId="{7F2DB8A4-B8A9-4C18-A089-EF4D83263317}" type="sibTrans" cxnId="{1E4F8EA5-6947-4B1A-A13D-E4F2DE8F73D5}">
      <dgm:prSet custT="1"/>
      <dgm:spPr/>
    </dgm:pt>
    <dgm:pt modelId="{2B51968D-51AF-4ED3-8D90-E2A770DFE207}">
      <dgm:prSet phldrT="[Texto]"/>
      <dgm:spPr/>
      <dgm:t>
        <a:bodyPr/>
        <a:lstStyle/>
        <a:p>
          <a:r>
            <a:rPr lang="es-MX" dirty="0"/>
            <a:t>AUXILIAR ADMINISTRATIVO</a:t>
          </a:r>
        </a:p>
      </dgm:t>
    </dgm:pt>
    <dgm:pt modelId="{947FE170-9186-42C6-93CC-B593A5E66076}" type="parTrans" cxnId="{FA5C1BAA-113A-4E3C-B0FF-C0F1BF6C0E72}">
      <dgm:prSet/>
      <dgm:spPr/>
      <dgm:t>
        <a:bodyPr/>
        <a:lstStyle/>
        <a:p>
          <a:endParaRPr lang="es-MX"/>
        </a:p>
      </dgm:t>
    </dgm:pt>
    <dgm:pt modelId="{0FAEE98B-F274-469D-B6D5-B83174E08C25}" type="sibTrans" cxnId="{FA5C1BAA-113A-4E3C-B0FF-C0F1BF6C0E72}">
      <dgm:prSet custT="1"/>
      <dgm:spPr/>
    </dgm:pt>
    <dgm:pt modelId="{228122EF-8C87-45BC-AE0E-4D7EC5F36946}">
      <dgm:prSet phldrT="[Texto]"/>
      <dgm:spPr/>
      <dgm:t>
        <a:bodyPr/>
        <a:lstStyle/>
        <a:p>
          <a:r>
            <a:rPr lang="es-MX" dirty="0"/>
            <a:t>CAJERA (2)</a:t>
          </a:r>
        </a:p>
      </dgm:t>
    </dgm:pt>
    <dgm:pt modelId="{73C1F8EE-4810-4B7A-A832-1C27AE212323}" type="parTrans" cxnId="{2EED3BCF-C634-4D08-AD80-9BF1C60FD98B}">
      <dgm:prSet/>
      <dgm:spPr/>
      <dgm:t>
        <a:bodyPr/>
        <a:lstStyle/>
        <a:p>
          <a:endParaRPr lang="es-MX"/>
        </a:p>
      </dgm:t>
    </dgm:pt>
    <dgm:pt modelId="{90534F5B-64B1-4B41-BB7A-B8C63C352CA9}" type="sibTrans" cxnId="{2EED3BCF-C634-4D08-AD80-9BF1C60FD98B}">
      <dgm:prSet custT="1"/>
      <dgm:spPr/>
    </dgm:pt>
    <dgm:pt modelId="{12504F46-8A16-40E4-89C2-69A42A30EEBF}">
      <dgm:prSet phldrT="[Texto]"/>
      <dgm:spPr/>
      <dgm:t>
        <a:bodyPr/>
        <a:lstStyle/>
        <a:p>
          <a:r>
            <a:rPr lang="es-MX" dirty="0"/>
            <a:t>ALMACENISTA</a:t>
          </a:r>
        </a:p>
      </dgm:t>
    </dgm:pt>
    <dgm:pt modelId="{4C807B01-1C43-442C-8FC8-FB59432333B4}" type="parTrans" cxnId="{3D51D94E-84DC-4116-8FBD-5876CEB3C03A}">
      <dgm:prSet/>
      <dgm:spPr/>
      <dgm:t>
        <a:bodyPr/>
        <a:lstStyle/>
        <a:p>
          <a:endParaRPr lang="es-MX"/>
        </a:p>
      </dgm:t>
    </dgm:pt>
    <dgm:pt modelId="{B7C62355-36BC-4865-AA5B-A35A13434E63}" type="sibTrans" cxnId="{3D51D94E-84DC-4116-8FBD-5876CEB3C03A}">
      <dgm:prSet custT="1"/>
      <dgm:spPr/>
    </dgm:pt>
    <dgm:pt modelId="{99761A84-7E64-4DCE-AD85-5889F6EE1AA8}">
      <dgm:prSet phldrT="[Texto]"/>
      <dgm:spPr/>
      <dgm:t>
        <a:bodyPr/>
        <a:lstStyle/>
        <a:p>
          <a:r>
            <a:rPr lang="es-MX" dirty="0"/>
            <a:t>SERVICIOS GENERALES</a:t>
          </a:r>
        </a:p>
      </dgm:t>
    </dgm:pt>
    <dgm:pt modelId="{9E6439CA-0E38-4B6D-B620-76D22518268E}" type="parTrans" cxnId="{3FA5584D-7FEF-414E-A900-103E744CD682}">
      <dgm:prSet/>
      <dgm:spPr/>
      <dgm:t>
        <a:bodyPr/>
        <a:lstStyle/>
        <a:p>
          <a:endParaRPr lang="es-MX"/>
        </a:p>
      </dgm:t>
    </dgm:pt>
    <dgm:pt modelId="{BBB19330-DB52-4493-8265-8DCFCB5FD482}" type="sibTrans" cxnId="{3FA5584D-7FEF-414E-A900-103E744CD682}">
      <dgm:prSet custT="1"/>
      <dgm:spPr/>
    </dgm:pt>
    <dgm:pt modelId="{752DC812-EC6F-41B1-90EA-796055E606CC}" type="pres">
      <dgm:prSet presAssocID="{F89BF7CB-135B-4E12-B3C4-0580E2ED80E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E5D0BB19-E0F0-419E-A942-8A2A1DCF75C3}" type="pres">
      <dgm:prSet presAssocID="{EF7652F0-0A37-4759-9070-C3A09082F3CF}" presName="hierRoot1" presStyleCnt="0">
        <dgm:presLayoutVars>
          <dgm:hierBranch val="init"/>
        </dgm:presLayoutVars>
      </dgm:prSet>
      <dgm:spPr/>
    </dgm:pt>
    <dgm:pt modelId="{CA94611B-3C9F-409B-8FB6-5A57835E3FBE}" type="pres">
      <dgm:prSet presAssocID="{EF7652F0-0A37-4759-9070-C3A09082F3CF}" presName="rootComposite1" presStyleCnt="0"/>
      <dgm:spPr/>
    </dgm:pt>
    <dgm:pt modelId="{14D0AC3A-8732-4CBC-979F-466A173C8B85}" type="pres">
      <dgm:prSet presAssocID="{EF7652F0-0A37-4759-9070-C3A09082F3CF}" presName="rootText1" presStyleLbl="node0" presStyleIdx="0" presStyleCnt="1" custScaleX="147988">
        <dgm:presLayoutVars>
          <dgm:chPref val="3"/>
        </dgm:presLayoutVars>
      </dgm:prSet>
      <dgm:spPr/>
    </dgm:pt>
    <dgm:pt modelId="{0D2882E0-BF41-4FAF-B91F-CD8552208BAC}" type="pres">
      <dgm:prSet presAssocID="{EF7652F0-0A37-4759-9070-C3A09082F3CF}" presName="rootConnector1" presStyleLbl="node1" presStyleIdx="0" presStyleCnt="0"/>
      <dgm:spPr/>
    </dgm:pt>
    <dgm:pt modelId="{4C72FE34-B6F5-4130-8FD0-61E9D01651A5}" type="pres">
      <dgm:prSet presAssocID="{EF7652F0-0A37-4759-9070-C3A09082F3CF}" presName="hierChild2" presStyleCnt="0"/>
      <dgm:spPr/>
    </dgm:pt>
    <dgm:pt modelId="{C2045094-7464-49C6-ADFE-F392F07BCC11}" type="pres">
      <dgm:prSet presAssocID="{1D30FF72-350F-496A-A170-FB0C8AEED62A}" presName="Name37" presStyleLbl="parChTrans1D2" presStyleIdx="0" presStyleCnt="6"/>
      <dgm:spPr/>
    </dgm:pt>
    <dgm:pt modelId="{C5FA5778-0278-4E93-BC18-4947235622D9}" type="pres">
      <dgm:prSet presAssocID="{6E8D1F29-252C-4C72-B438-20076D5EC51B}" presName="hierRoot2" presStyleCnt="0">
        <dgm:presLayoutVars>
          <dgm:hierBranch val="init"/>
        </dgm:presLayoutVars>
      </dgm:prSet>
      <dgm:spPr/>
    </dgm:pt>
    <dgm:pt modelId="{699A143A-3117-4DB8-8A26-569732FA21B8}" type="pres">
      <dgm:prSet presAssocID="{6E8D1F29-252C-4C72-B438-20076D5EC51B}" presName="rootComposite" presStyleCnt="0"/>
      <dgm:spPr/>
    </dgm:pt>
    <dgm:pt modelId="{EDC08DC7-48B8-4D9D-8499-56C744AD4D2C}" type="pres">
      <dgm:prSet presAssocID="{6E8D1F29-252C-4C72-B438-20076D5EC51B}" presName="rootText" presStyleLbl="node2" presStyleIdx="0" presStyleCnt="3">
        <dgm:presLayoutVars>
          <dgm:chPref val="3"/>
        </dgm:presLayoutVars>
      </dgm:prSet>
      <dgm:spPr/>
    </dgm:pt>
    <dgm:pt modelId="{4231AB87-283F-496D-8312-E9E17537696E}" type="pres">
      <dgm:prSet presAssocID="{6E8D1F29-252C-4C72-B438-20076D5EC51B}" presName="rootConnector" presStyleLbl="node2" presStyleIdx="0" presStyleCnt="3"/>
      <dgm:spPr/>
    </dgm:pt>
    <dgm:pt modelId="{867368A6-E26D-421E-9601-63E22242B5D4}" type="pres">
      <dgm:prSet presAssocID="{6E8D1F29-252C-4C72-B438-20076D5EC51B}" presName="hierChild4" presStyleCnt="0"/>
      <dgm:spPr/>
    </dgm:pt>
    <dgm:pt modelId="{CABF3E13-C303-477C-AC95-43AA17818F34}" type="pres">
      <dgm:prSet presAssocID="{415C7072-AE29-4E86-B480-700D733AF1BC}" presName="Name37" presStyleLbl="parChTrans1D3" presStyleIdx="0" presStyleCnt="5"/>
      <dgm:spPr/>
    </dgm:pt>
    <dgm:pt modelId="{50157F11-22E4-4387-AC9D-C8FD2350F6F3}" type="pres">
      <dgm:prSet presAssocID="{DE32CA72-A752-44C6-AFF9-5F78D7D9E124}" presName="hierRoot2" presStyleCnt="0">
        <dgm:presLayoutVars>
          <dgm:hierBranch val="init"/>
        </dgm:presLayoutVars>
      </dgm:prSet>
      <dgm:spPr/>
    </dgm:pt>
    <dgm:pt modelId="{7A050D25-0B6C-4236-8AC6-798C9754B388}" type="pres">
      <dgm:prSet presAssocID="{DE32CA72-A752-44C6-AFF9-5F78D7D9E124}" presName="rootComposite" presStyleCnt="0"/>
      <dgm:spPr/>
    </dgm:pt>
    <dgm:pt modelId="{EA235D3F-F7B7-4CA4-89B4-1C36AB5DF44F}" type="pres">
      <dgm:prSet presAssocID="{DE32CA72-A752-44C6-AFF9-5F78D7D9E124}" presName="rootText" presStyleLbl="node3" presStyleIdx="0" presStyleCnt="5">
        <dgm:presLayoutVars>
          <dgm:chPref val="3"/>
        </dgm:presLayoutVars>
      </dgm:prSet>
      <dgm:spPr/>
    </dgm:pt>
    <dgm:pt modelId="{8ECBC1F3-FE4F-4D63-BCE8-9515A3DEA500}" type="pres">
      <dgm:prSet presAssocID="{DE32CA72-A752-44C6-AFF9-5F78D7D9E124}" presName="rootConnector" presStyleLbl="node3" presStyleIdx="0" presStyleCnt="5"/>
      <dgm:spPr/>
    </dgm:pt>
    <dgm:pt modelId="{70B88B4A-B4B8-432B-A3C0-A0F13F16FD36}" type="pres">
      <dgm:prSet presAssocID="{DE32CA72-A752-44C6-AFF9-5F78D7D9E124}" presName="hierChild4" presStyleCnt="0"/>
      <dgm:spPr/>
    </dgm:pt>
    <dgm:pt modelId="{603A1AE1-BB20-44AF-8B1C-E736E2E326C4}" type="pres">
      <dgm:prSet presAssocID="{DE32CA72-A752-44C6-AFF9-5F78D7D9E124}" presName="hierChild5" presStyleCnt="0"/>
      <dgm:spPr/>
    </dgm:pt>
    <dgm:pt modelId="{840E38BB-272A-4458-828D-E55CF46928D4}" type="pres">
      <dgm:prSet presAssocID="{947FE170-9186-42C6-93CC-B593A5E66076}" presName="Name37" presStyleLbl="parChTrans1D3" presStyleIdx="1" presStyleCnt="5"/>
      <dgm:spPr/>
    </dgm:pt>
    <dgm:pt modelId="{55324354-C245-4BFB-8B54-3E5AC902E5EE}" type="pres">
      <dgm:prSet presAssocID="{2B51968D-51AF-4ED3-8D90-E2A770DFE207}" presName="hierRoot2" presStyleCnt="0">
        <dgm:presLayoutVars>
          <dgm:hierBranch val="init"/>
        </dgm:presLayoutVars>
      </dgm:prSet>
      <dgm:spPr/>
    </dgm:pt>
    <dgm:pt modelId="{DC179BFF-A89D-41DA-828E-55630433EAAA}" type="pres">
      <dgm:prSet presAssocID="{2B51968D-51AF-4ED3-8D90-E2A770DFE207}" presName="rootComposite" presStyleCnt="0"/>
      <dgm:spPr/>
    </dgm:pt>
    <dgm:pt modelId="{73A33FDD-E45A-4E60-A2D4-F382D0572A5E}" type="pres">
      <dgm:prSet presAssocID="{2B51968D-51AF-4ED3-8D90-E2A770DFE207}" presName="rootText" presStyleLbl="node3" presStyleIdx="1" presStyleCnt="5" custScaleX="125752">
        <dgm:presLayoutVars>
          <dgm:chPref val="3"/>
        </dgm:presLayoutVars>
      </dgm:prSet>
      <dgm:spPr/>
    </dgm:pt>
    <dgm:pt modelId="{5E71CE64-FA4D-4BC2-A4F1-D80124C4C188}" type="pres">
      <dgm:prSet presAssocID="{2B51968D-51AF-4ED3-8D90-E2A770DFE207}" presName="rootConnector" presStyleLbl="node3" presStyleIdx="1" presStyleCnt="5"/>
      <dgm:spPr/>
    </dgm:pt>
    <dgm:pt modelId="{617B37CB-1BD3-47C3-848C-27B254E8457D}" type="pres">
      <dgm:prSet presAssocID="{2B51968D-51AF-4ED3-8D90-E2A770DFE207}" presName="hierChild4" presStyleCnt="0"/>
      <dgm:spPr/>
    </dgm:pt>
    <dgm:pt modelId="{5A71CD24-4112-495A-82C3-CB48985DFF6C}" type="pres">
      <dgm:prSet presAssocID="{73C1F8EE-4810-4B7A-A832-1C27AE212323}" presName="Name37" presStyleLbl="parChTrans1D4" presStyleIdx="0" presStyleCnt="1"/>
      <dgm:spPr/>
    </dgm:pt>
    <dgm:pt modelId="{4CD6E0C0-218C-4CB8-BC58-0977A6FAF168}" type="pres">
      <dgm:prSet presAssocID="{228122EF-8C87-45BC-AE0E-4D7EC5F36946}" presName="hierRoot2" presStyleCnt="0">
        <dgm:presLayoutVars>
          <dgm:hierBranch val="init"/>
        </dgm:presLayoutVars>
      </dgm:prSet>
      <dgm:spPr/>
    </dgm:pt>
    <dgm:pt modelId="{7005155A-B365-4EAE-8DB5-BD11E676E297}" type="pres">
      <dgm:prSet presAssocID="{228122EF-8C87-45BC-AE0E-4D7EC5F36946}" presName="rootComposite" presStyleCnt="0"/>
      <dgm:spPr/>
    </dgm:pt>
    <dgm:pt modelId="{0706B2F3-3263-4D44-AF9C-B184FC29261A}" type="pres">
      <dgm:prSet presAssocID="{228122EF-8C87-45BC-AE0E-4D7EC5F36946}" presName="rootText" presStyleLbl="node4" presStyleIdx="0" presStyleCnt="1">
        <dgm:presLayoutVars>
          <dgm:chPref val="3"/>
        </dgm:presLayoutVars>
      </dgm:prSet>
      <dgm:spPr/>
    </dgm:pt>
    <dgm:pt modelId="{E74BD3E0-A81C-4560-8269-48ACAD3AD574}" type="pres">
      <dgm:prSet presAssocID="{228122EF-8C87-45BC-AE0E-4D7EC5F36946}" presName="rootConnector" presStyleLbl="node4" presStyleIdx="0" presStyleCnt="1"/>
      <dgm:spPr/>
    </dgm:pt>
    <dgm:pt modelId="{7213F78A-291F-479B-BAE3-9EF6C1085F96}" type="pres">
      <dgm:prSet presAssocID="{228122EF-8C87-45BC-AE0E-4D7EC5F36946}" presName="hierChild4" presStyleCnt="0"/>
      <dgm:spPr/>
    </dgm:pt>
    <dgm:pt modelId="{E7A28C5A-2237-44D6-88BC-5CABF7875ADE}" type="pres">
      <dgm:prSet presAssocID="{228122EF-8C87-45BC-AE0E-4D7EC5F36946}" presName="hierChild5" presStyleCnt="0"/>
      <dgm:spPr/>
    </dgm:pt>
    <dgm:pt modelId="{9F32B336-42B5-4B1C-8289-740D55FF2CA3}" type="pres">
      <dgm:prSet presAssocID="{2B51968D-51AF-4ED3-8D90-E2A770DFE207}" presName="hierChild5" presStyleCnt="0"/>
      <dgm:spPr/>
    </dgm:pt>
    <dgm:pt modelId="{A0C9B7FF-3805-418C-A3D7-ABB4B4EDFFC1}" type="pres">
      <dgm:prSet presAssocID="{6E8D1F29-252C-4C72-B438-20076D5EC51B}" presName="hierChild5" presStyleCnt="0"/>
      <dgm:spPr/>
    </dgm:pt>
    <dgm:pt modelId="{37AA3F8B-1E23-414E-9C97-C9D789486CB7}" type="pres">
      <dgm:prSet presAssocID="{433AB9C7-F14C-48D0-BB88-DB6D7DDB61BE}" presName="Name37" presStyleLbl="parChTrans1D2" presStyleIdx="1" presStyleCnt="6"/>
      <dgm:spPr/>
    </dgm:pt>
    <dgm:pt modelId="{E66B3485-4C87-4A9F-B286-C3B52806D3B4}" type="pres">
      <dgm:prSet presAssocID="{07DBF2A1-E0A4-4A2B-8691-F056ACC370C1}" presName="hierRoot2" presStyleCnt="0">
        <dgm:presLayoutVars>
          <dgm:hierBranch val="init"/>
        </dgm:presLayoutVars>
      </dgm:prSet>
      <dgm:spPr/>
    </dgm:pt>
    <dgm:pt modelId="{BB90767D-812E-45B5-BE55-C8F9BBAF9F49}" type="pres">
      <dgm:prSet presAssocID="{07DBF2A1-E0A4-4A2B-8691-F056ACC370C1}" presName="rootComposite" presStyleCnt="0"/>
      <dgm:spPr/>
    </dgm:pt>
    <dgm:pt modelId="{8964F2A7-AB48-4FEA-B269-56468CEBF166}" type="pres">
      <dgm:prSet presAssocID="{07DBF2A1-E0A4-4A2B-8691-F056ACC370C1}" presName="rootText" presStyleLbl="node2" presStyleIdx="1" presStyleCnt="3">
        <dgm:presLayoutVars>
          <dgm:chPref val="3"/>
        </dgm:presLayoutVars>
      </dgm:prSet>
      <dgm:spPr/>
    </dgm:pt>
    <dgm:pt modelId="{43DDBA05-B34A-452A-8655-556AC6F7DBCC}" type="pres">
      <dgm:prSet presAssocID="{07DBF2A1-E0A4-4A2B-8691-F056ACC370C1}" presName="rootConnector" presStyleLbl="node2" presStyleIdx="1" presStyleCnt="3"/>
      <dgm:spPr/>
    </dgm:pt>
    <dgm:pt modelId="{57B9DCBD-7E73-4D25-B4BB-1B34AF444902}" type="pres">
      <dgm:prSet presAssocID="{07DBF2A1-E0A4-4A2B-8691-F056ACC370C1}" presName="hierChild4" presStyleCnt="0"/>
      <dgm:spPr/>
    </dgm:pt>
    <dgm:pt modelId="{20EE64E2-FF1F-43ED-8A3F-B011E342DFF3}" type="pres">
      <dgm:prSet presAssocID="{26F335E1-4B20-4B76-87F3-8F11C83071DC}" presName="Name37" presStyleLbl="parChTrans1D3" presStyleIdx="2" presStyleCnt="5"/>
      <dgm:spPr/>
    </dgm:pt>
    <dgm:pt modelId="{44B7374E-D5EB-4562-8D85-09900AFC8BC4}" type="pres">
      <dgm:prSet presAssocID="{68368981-42D7-4BB9-9954-2DC02A2BD0B8}" presName="hierRoot2" presStyleCnt="0">
        <dgm:presLayoutVars>
          <dgm:hierBranch val="init"/>
        </dgm:presLayoutVars>
      </dgm:prSet>
      <dgm:spPr/>
    </dgm:pt>
    <dgm:pt modelId="{CD40050F-70DD-4327-A7D1-59AC232813D2}" type="pres">
      <dgm:prSet presAssocID="{68368981-42D7-4BB9-9954-2DC02A2BD0B8}" presName="rootComposite" presStyleCnt="0"/>
      <dgm:spPr/>
    </dgm:pt>
    <dgm:pt modelId="{69E29E6E-DDB0-4A27-89ED-AA242E40D29A}" type="pres">
      <dgm:prSet presAssocID="{68368981-42D7-4BB9-9954-2DC02A2BD0B8}" presName="rootText" presStyleLbl="node3" presStyleIdx="2" presStyleCnt="5" custScaleX="113772">
        <dgm:presLayoutVars>
          <dgm:chPref val="3"/>
        </dgm:presLayoutVars>
      </dgm:prSet>
      <dgm:spPr/>
    </dgm:pt>
    <dgm:pt modelId="{760F0FC8-400B-4ABF-B9BB-C3AEFB6EAD48}" type="pres">
      <dgm:prSet presAssocID="{68368981-42D7-4BB9-9954-2DC02A2BD0B8}" presName="rootConnector" presStyleLbl="node3" presStyleIdx="2" presStyleCnt="5"/>
      <dgm:spPr/>
    </dgm:pt>
    <dgm:pt modelId="{5F66A9D5-16BC-418F-B4D9-F16AE5EB3F99}" type="pres">
      <dgm:prSet presAssocID="{68368981-42D7-4BB9-9954-2DC02A2BD0B8}" presName="hierChild4" presStyleCnt="0"/>
      <dgm:spPr/>
    </dgm:pt>
    <dgm:pt modelId="{6B5D64D0-EB12-4503-8BD2-C99400E17A8A}" type="pres">
      <dgm:prSet presAssocID="{68368981-42D7-4BB9-9954-2DC02A2BD0B8}" presName="hierChild5" presStyleCnt="0"/>
      <dgm:spPr/>
    </dgm:pt>
    <dgm:pt modelId="{1E672348-3343-40FA-B160-82E75E109217}" type="pres">
      <dgm:prSet presAssocID="{07DBF2A1-E0A4-4A2B-8691-F056ACC370C1}" presName="hierChild5" presStyleCnt="0"/>
      <dgm:spPr/>
    </dgm:pt>
    <dgm:pt modelId="{69C2670F-37B5-4663-9BF5-F128864547FB}" type="pres">
      <dgm:prSet presAssocID="{1878ABEA-AABF-47FD-A137-E2BB883BF0BA}" presName="Name37" presStyleLbl="parChTrans1D2" presStyleIdx="2" presStyleCnt="6"/>
      <dgm:spPr/>
    </dgm:pt>
    <dgm:pt modelId="{3BA48888-A4F8-4822-B54C-52DB6A5B36B4}" type="pres">
      <dgm:prSet presAssocID="{7819721C-A75B-469F-A1DD-5D36F729252B}" presName="hierRoot2" presStyleCnt="0">
        <dgm:presLayoutVars>
          <dgm:hierBranch val="init"/>
        </dgm:presLayoutVars>
      </dgm:prSet>
      <dgm:spPr/>
    </dgm:pt>
    <dgm:pt modelId="{6129387A-14F7-4CF9-ADE0-136C4CE57226}" type="pres">
      <dgm:prSet presAssocID="{7819721C-A75B-469F-A1DD-5D36F729252B}" presName="rootComposite" presStyleCnt="0"/>
      <dgm:spPr/>
    </dgm:pt>
    <dgm:pt modelId="{B35C4F34-2914-44D6-8FBB-845EBB8AB2EA}" type="pres">
      <dgm:prSet presAssocID="{7819721C-A75B-469F-A1DD-5D36F729252B}" presName="rootText" presStyleLbl="node2" presStyleIdx="2" presStyleCnt="3">
        <dgm:presLayoutVars>
          <dgm:chPref val="3"/>
        </dgm:presLayoutVars>
      </dgm:prSet>
      <dgm:spPr/>
    </dgm:pt>
    <dgm:pt modelId="{59312DBF-1F0E-425B-9912-702006DE03F8}" type="pres">
      <dgm:prSet presAssocID="{7819721C-A75B-469F-A1DD-5D36F729252B}" presName="rootConnector" presStyleLbl="node2" presStyleIdx="2" presStyleCnt="3"/>
      <dgm:spPr/>
    </dgm:pt>
    <dgm:pt modelId="{7C28FAD1-CA23-4BBA-8711-0EA3AF9ADDE1}" type="pres">
      <dgm:prSet presAssocID="{7819721C-A75B-469F-A1DD-5D36F729252B}" presName="hierChild4" presStyleCnt="0"/>
      <dgm:spPr/>
    </dgm:pt>
    <dgm:pt modelId="{7FF0F443-5957-42E6-B7D6-42E9EF51BCAF}" type="pres">
      <dgm:prSet presAssocID="{4C807B01-1C43-442C-8FC8-FB59432333B4}" presName="Name37" presStyleLbl="parChTrans1D3" presStyleIdx="3" presStyleCnt="5"/>
      <dgm:spPr/>
    </dgm:pt>
    <dgm:pt modelId="{61BAC40F-0FEA-40C2-BCD5-CCAA29354A8B}" type="pres">
      <dgm:prSet presAssocID="{12504F46-8A16-40E4-89C2-69A42A30EEBF}" presName="hierRoot2" presStyleCnt="0">
        <dgm:presLayoutVars>
          <dgm:hierBranch val="init"/>
        </dgm:presLayoutVars>
      </dgm:prSet>
      <dgm:spPr/>
    </dgm:pt>
    <dgm:pt modelId="{86F12F97-7D9F-433E-B9F5-AB5577E663CA}" type="pres">
      <dgm:prSet presAssocID="{12504F46-8A16-40E4-89C2-69A42A30EEBF}" presName="rootComposite" presStyleCnt="0"/>
      <dgm:spPr/>
    </dgm:pt>
    <dgm:pt modelId="{A65FAFF7-2A48-409D-B350-84DB0A243ED4}" type="pres">
      <dgm:prSet presAssocID="{12504F46-8A16-40E4-89C2-69A42A30EEBF}" presName="rootText" presStyleLbl="node3" presStyleIdx="3" presStyleCnt="5">
        <dgm:presLayoutVars>
          <dgm:chPref val="3"/>
        </dgm:presLayoutVars>
      </dgm:prSet>
      <dgm:spPr/>
    </dgm:pt>
    <dgm:pt modelId="{BA74FB9E-7112-46F6-952E-E87FB1D27E11}" type="pres">
      <dgm:prSet presAssocID="{12504F46-8A16-40E4-89C2-69A42A30EEBF}" presName="rootConnector" presStyleLbl="node3" presStyleIdx="3" presStyleCnt="5"/>
      <dgm:spPr/>
    </dgm:pt>
    <dgm:pt modelId="{4A0F40D2-F72B-4D8B-8E86-47245F0DB276}" type="pres">
      <dgm:prSet presAssocID="{12504F46-8A16-40E4-89C2-69A42A30EEBF}" presName="hierChild4" presStyleCnt="0"/>
      <dgm:spPr/>
    </dgm:pt>
    <dgm:pt modelId="{9738C4F4-D220-4FB9-A4CA-156E525FA2BC}" type="pres">
      <dgm:prSet presAssocID="{12504F46-8A16-40E4-89C2-69A42A30EEBF}" presName="hierChild5" presStyleCnt="0"/>
      <dgm:spPr/>
    </dgm:pt>
    <dgm:pt modelId="{7AF7A5D4-6612-4B67-BC38-6694C3170474}" type="pres">
      <dgm:prSet presAssocID="{9E6439CA-0E38-4B6D-B620-76D22518268E}" presName="Name37" presStyleLbl="parChTrans1D3" presStyleIdx="4" presStyleCnt="5"/>
      <dgm:spPr/>
    </dgm:pt>
    <dgm:pt modelId="{15AEDC79-9C1A-4636-AEC1-5B4B1524DD73}" type="pres">
      <dgm:prSet presAssocID="{99761A84-7E64-4DCE-AD85-5889F6EE1AA8}" presName="hierRoot2" presStyleCnt="0">
        <dgm:presLayoutVars>
          <dgm:hierBranch val="init"/>
        </dgm:presLayoutVars>
      </dgm:prSet>
      <dgm:spPr/>
    </dgm:pt>
    <dgm:pt modelId="{E2A62550-9A25-4E56-BBE5-E6C10103424E}" type="pres">
      <dgm:prSet presAssocID="{99761A84-7E64-4DCE-AD85-5889F6EE1AA8}" presName="rootComposite" presStyleCnt="0"/>
      <dgm:spPr/>
    </dgm:pt>
    <dgm:pt modelId="{AD0D0CFA-A80A-450E-8236-7941CF790380}" type="pres">
      <dgm:prSet presAssocID="{99761A84-7E64-4DCE-AD85-5889F6EE1AA8}" presName="rootText" presStyleLbl="node3" presStyleIdx="4" presStyleCnt="5">
        <dgm:presLayoutVars>
          <dgm:chPref val="3"/>
        </dgm:presLayoutVars>
      </dgm:prSet>
      <dgm:spPr/>
    </dgm:pt>
    <dgm:pt modelId="{453E6AFF-185D-4AE4-8E8D-80F3B94BCA85}" type="pres">
      <dgm:prSet presAssocID="{99761A84-7E64-4DCE-AD85-5889F6EE1AA8}" presName="rootConnector" presStyleLbl="node3" presStyleIdx="4" presStyleCnt="5"/>
      <dgm:spPr/>
    </dgm:pt>
    <dgm:pt modelId="{6E11F800-D88F-4906-8361-7764DC9D58B5}" type="pres">
      <dgm:prSet presAssocID="{99761A84-7E64-4DCE-AD85-5889F6EE1AA8}" presName="hierChild4" presStyleCnt="0"/>
      <dgm:spPr/>
    </dgm:pt>
    <dgm:pt modelId="{F936C04B-6B02-45E7-BC8F-0940EC44B215}" type="pres">
      <dgm:prSet presAssocID="{99761A84-7E64-4DCE-AD85-5889F6EE1AA8}" presName="hierChild5" presStyleCnt="0"/>
      <dgm:spPr/>
    </dgm:pt>
    <dgm:pt modelId="{578A5641-B9A3-483A-96E3-EB835ADC88FD}" type="pres">
      <dgm:prSet presAssocID="{7819721C-A75B-469F-A1DD-5D36F729252B}" presName="hierChild5" presStyleCnt="0"/>
      <dgm:spPr/>
    </dgm:pt>
    <dgm:pt modelId="{CFFF62F7-9653-4E03-8500-C5B5B30621E0}" type="pres">
      <dgm:prSet presAssocID="{EF7652F0-0A37-4759-9070-C3A09082F3CF}" presName="hierChild3" presStyleCnt="0"/>
      <dgm:spPr/>
    </dgm:pt>
    <dgm:pt modelId="{E178FB0E-C134-428F-8AF0-81B45F147919}" type="pres">
      <dgm:prSet presAssocID="{21ED9C28-FB07-42D7-BB32-A0D4E4DCB541}" presName="Name111" presStyleLbl="parChTrans1D2" presStyleIdx="3" presStyleCnt="6"/>
      <dgm:spPr/>
    </dgm:pt>
    <dgm:pt modelId="{E7CFD5A7-9345-47F3-98C1-98525CAF77EE}" type="pres">
      <dgm:prSet presAssocID="{56D48D31-7B59-4957-B740-6F26B22CAE41}" presName="hierRoot3" presStyleCnt="0">
        <dgm:presLayoutVars>
          <dgm:hierBranch val="init"/>
        </dgm:presLayoutVars>
      </dgm:prSet>
      <dgm:spPr/>
    </dgm:pt>
    <dgm:pt modelId="{10A062D9-7AA8-4A4E-94A6-58F9444B00E2}" type="pres">
      <dgm:prSet presAssocID="{56D48D31-7B59-4957-B740-6F26B22CAE41}" presName="rootComposite3" presStyleCnt="0"/>
      <dgm:spPr/>
    </dgm:pt>
    <dgm:pt modelId="{47C29D3D-57DC-46DE-ABB8-B87C6B536818}" type="pres">
      <dgm:prSet presAssocID="{56D48D31-7B59-4957-B740-6F26B22CAE41}" presName="rootText3" presStyleLbl="asst1" presStyleIdx="0" presStyleCnt="3">
        <dgm:presLayoutVars>
          <dgm:chPref val="3"/>
        </dgm:presLayoutVars>
      </dgm:prSet>
      <dgm:spPr/>
    </dgm:pt>
    <dgm:pt modelId="{98591F57-08C6-4E68-A3C9-7549E8F8EA47}" type="pres">
      <dgm:prSet presAssocID="{56D48D31-7B59-4957-B740-6F26B22CAE41}" presName="rootConnector3" presStyleLbl="asst1" presStyleIdx="0" presStyleCnt="3"/>
      <dgm:spPr/>
    </dgm:pt>
    <dgm:pt modelId="{F7BB754A-0D41-463E-82D1-4A331F775083}" type="pres">
      <dgm:prSet presAssocID="{56D48D31-7B59-4957-B740-6F26B22CAE41}" presName="hierChild6" presStyleCnt="0"/>
      <dgm:spPr/>
    </dgm:pt>
    <dgm:pt modelId="{9C8A272A-B58F-457B-B7F7-5ED2E807C193}" type="pres">
      <dgm:prSet presAssocID="{56D48D31-7B59-4957-B740-6F26B22CAE41}" presName="hierChild7" presStyleCnt="0"/>
      <dgm:spPr/>
    </dgm:pt>
    <dgm:pt modelId="{FE50375E-353D-4932-A779-3484E1AD9B4A}" type="pres">
      <dgm:prSet presAssocID="{4081F50A-023E-480B-AA56-F0821BF002C8}" presName="Name111" presStyleLbl="parChTrans1D2" presStyleIdx="4" presStyleCnt="6"/>
      <dgm:spPr/>
    </dgm:pt>
    <dgm:pt modelId="{5D74EEB9-B9D6-4CF6-A07D-95B01AEEA0A3}" type="pres">
      <dgm:prSet presAssocID="{9273A1A7-8CBC-42D1-8BAC-1FA548ACDC80}" presName="hierRoot3" presStyleCnt="0">
        <dgm:presLayoutVars>
          <dgm:hierBranch val="init"/>
        </dgm:presLayoutVars>
      </dgm:prSet>
      <dgm:spPr/>
    </dgm:pt>
    <dgm:pt modelId="{910CEDA2-A540-4FF6-94B1-D467B6F0B4E8}" type="pres">
      <dgm:prSet presAssocID="{9273A1A7-8CBC-42D1-8BAC-1FA548ACDC80}" presName="rootComposite3" presStyleCnt="0"/>
      <dgm:spPr/>
    </dgm:pt>
    <dgm:pt modelId="{37A79F38-AA13-4A39-B81B-3FFA412F442F}" type="pres">
      <dgm:prSet presAssocID="{9273A1A7-8CBC-42D1-8BAC-1FA548ACDC80}" presName="rootText3" presStyleLbl="asst1" presStyleIdx="1" presStyleCnt="3">
        <dgm:presLayoutVars>
          <dgm:chPref val="3"/>
        </dgm:presLayoutVars>
      </dgm:prSet>
      <dgm:spPr/>
    </dgm:pt>
    <dgm:pt modelId="{E4E19D20-A8E4-47A3-9676-EB0F39BFC7F7}" type="pres">
      <dgm:prSet presAssocID="{9273A1A7-8CBC-42D1-8BAC-1FA548ACDC80}" presName="rootConnector3" presStyleLbl="asst1" presStyleIdx="1" presStyleCnt="3"/>
      <dgm:spPr/>
    </dgm:pt>
    <dgm:pt modelId="{2CA1D821-6C0D-43F7-801A-1B2F43E4D544}" type="pres">
      <dgm:prSet presAssocID="{9273A1A7-8CBC-42D1-8BAC-1FA548ACDC80}" presName="hierChild6" presStyleCnt="0"/>
      <dgm:spPr/>
    </dgm:pt>
    <dgm:pt modelId="{D776BD24-2819-45FC-BB4F-B5C5AF4190D8}" type="pres">
      <dgm:prSet presAssocID="{9273A1A7-8CBC-42D1-8BAC-1FA548ACDC80}" presName="hierChild7" presStyleCnt="0"/>
      <dgm:spPr/>
    </dgm:pt>
    <dgm:pt modelId="{4361A1AE-1707-4306-BE5F-F54E6483389D}" type="pres">
      <dgm:prSet presAssocID="{A7C4FA31-D905-4890-B4FD-8B365AB08AE7}" presName="Name111" presStyleLbl="parChTrans1D2" presStyleIdx="5" presStyleCnt="6"/>
      <dgm:spPr/>
    </dgm:pt>
    <dgm:pt modelId="{2EC6D211-7439-44AF-8A07-1D565407FA81}" type="pres">
      <dgm:prSet presAssocID="{1FE73A92-0605-42AD-92EA-59793018D9D3}" presName="hierRoot3" presStyleCnt="0">
        <dgm:presLayoutVars>
          <dgm:hierBranch val="init"/>
        </dgm:presLayoutVars>
      </dgm:prSet>
      <dgm:spPr/>
    </dgm:pt>
    <dgm:pt modelId="{9C5E7705-85DD-40B2-BFC5-49ED773D08AC}" type="pres">
      <dgm:prSet presAssocID="{1FE73A92-0605-42AD-92EA-59793018D9D3}" presName="rootComposite3" presStyleCnt="0"/>
      <dgm:spPr/>
    </dgm:pt>
    <dgm:pt modelId="{80F1C00B-66C2-4A14-AE90-01460AE8717A}" type="pres">
      <dgm:prSet presAssocID="{1FE73A92-0605-42AD-92EA-59793018D9D3}" presName="rootText3" presStyleLbl="asst1" presStyleIdx="2" presStyleCnt="3">
        <dgm:presLayoutVars>
          <dgm:chPref val="3"/>
        </dgm:presLayoutVars>
      </dgm:prSet>
      <dgm:spPr/>
    </dgm:pt>
    <dgm:pt modelId="{3B6C50E7-E7C3-4D1C-A53A-B3A47A366228}" type="pres">
      <dgm:prSet presAssocID="{1FE73A92-0605-42AD-92EA-59793018D9D3}" presName="rootConnector3" presStyleLbl="asst1" presStyleIdx="2" presStyleCnt="3"/>
      <dgm:spPr/>
    </dgm:pt>
    <dgm:pt modelId="{AEF5D161-90BF-4930-83D0-FC6474DACE64}" type="pres">
      <dgm:prSet presAssocID="{1FE73A92-0605-42AD-92EA-59793018D9D3}" presName="hierChild6" presStyleCnt="0"/>
      <dgm:spPr/>
    </dgm:pt>
    <dgm:pt modelId="{EEECEF9F-89B0-4BFC-8A66-7F5A726CA777}" type="pres">
      <dgm:prSet presAssocID="{1FE73A92-0605-42AD-92EA-59793018D9D3}" presName="hierChild7" presStyleCnt="0"/>
      <dgm:spPr/>
    </dgm:pt>
  </dgm:ptLst>
  <dgm:cxnLst>
    <dgm:cxn modelId="{4CE47108-7391-4B9D-96C3-BAE1E7FED4C2}" type="presOf" srcId="{DE32CA72-A752-44C6-AFF9-5F78D7D9E124}" destId="{EA235D3F-F7B7-4CA4-89B4-1C36AB5DF44F}" srcOrd="0" destOrd="0" presId="urn:microsoft.com/office/officeart/2005/8/layout/orgChart1"/>
    <dgm:cxn modelId="{8D2AAD2C-26DE-4620-9556-84847096F8AF}" type="presOf" srcId="{12504F46-8A16-40E4-89C2-69A42A30EEBF}" destId="{A65FAFF7-2A48-409D-B350-84DB0A243ED4}" srcOrd="0" destOrd="0" presId="urn:microsoft.com/office/officeart/2005/8/layout/orgChart1"/>
    <dgm:cxn modelId="{0ABA382E-1C1A-4BA1-95F2-DFCD9230FA02}" type="presOf" srcId="{6E8D1F29-252C-4C72-B438-20076D5EC51B}" destId="{4231AB87-283F-496D-8312-E9E17537696E}" srcOrd="1" destOrd="0" presId="urn:microsoft.com/office/officeart/2005/8/layout/orgChart1"/>
    <dgm:cxn modelId="{17FA722E-EE08-4A6F-85F4-C3D6D019528D}" type="presOf" srcId="{415C7072-AE29-4E86-B480-700D733AF1BC}" destId="{CABF3E13-C303-477C-AC95-43AA17818F34}" srcOrd="0" destOrd="0" presId="urn:microsoft.com/office/officeart/2005/8/layout/orgChart1"/>
    <dgm:cxn modelId="{3D79AE31-7BBA-434F-BF58-AA2D8FA29B9C}" type="presOf" srcId="{9273A1A7-8CBC-42D1-8BAC-1FA548ACDC80}" destId="{E4E19D20-A8E4-47A3-9676-EB0F39BFC7F7}" srcOrd="1" destOrd="0" presId="urn:microsoft.com/office/officeart/2005/8/layout/orgChart1"/>
    <dgm:cxn modelId="{5A563434-4C3C-4721-9BDB-13D07FB591D2}" srcId="{EF7652F0-0A37-4759-9070-C3A09082F3CF}" destId="{9273A1A7-8CBC-42D1-8BAC-1FA548ACDC80}" srcOrd="1" destOrd="0" parTransId="{4081F50A-023E-480B-AA56-F0821BF002C8}" sibTransId="{7BF3F5AF-1D7F-4B66-AF60-C9FD951900A8}"/>
    <dgm:cxn modelId="{5762A15E-4F44-41C3-986B-6A0C1129FBFD}" type="presOf" srcId="{2B51968D-51AF-4ED3-8D90-E2A770DFE207}" destId="{73A33FDD-E45A-4E60-A2D4-F382D0572A5E}" srcOrd="0" destOrd="0" presId="urn:microsoft.com/office/officeart/2005/8/layout/orgChart1"/>
    <dgm:cxn modelId="{F30B7F62-DE43-4E79-BB09-4BD19B8E3D8F}" srcId="{6E8D1F29-252C-4C72-B438-20076D5EC51B}" destId="{DE32CA72-A752-44C6-AFF9-5F78D7D9E124}" srcOrd="0" destOrd="0" parTransId="{415C7072-AE29-4E86-B480-700D733AF1BC}" sibTransId="{00523C8D-A008-4C5D-A7A8-6B2FA7089078}"/>
    <dgm:cxn modelId="{978D6845-D243-4E3F-ADC7-42C79B8F3827}" type="presOf" srcId="{07DBF2A1-E0A4-4A2B-8691-F056ACC370C1}" destId="{8964F2A7-AB48-4FEA-B269-56468CEBF166}" srcOrd="0" destOrd="0" presId="urn:microsoft.com/office/officeart/2005/8/layout/orgChart1"/>
    <dgm:cxn modelId="{588FC446-E376-42E1-A7F1-2EB820710DED}" type="presOf" srcId="{1FE73A92-0605-42AD-92EA-59793018D9D3}" destId="{80F1C00B-66C2-4A14-AE90-01460AE8717A}" srcOrd="0" destOrd="0" presId="urn:microsoft.com/office/officeart/2005/8/layout/orgChart1"/>
    <dgm:cxn modelId="{98595849-35EF-40E6-82E2-9AC021F147A1}" type="presOf" srcId="{56D48D31-7B59-4957-B740-6F26B22CAE41}" destId="{98591F57-08C6-4E68-A3C9-7549E8F8EA47}" srcOrd="1" destOrd="0" presId="urn:microsoft.com/office/officeart/2005/8/layout/orgChart1"/>
    <dgm:cxn modelId="{DAE2A54B-9951-4E6A-835B-9A7790175BA3}" type="presOf" srcId="{4081F50A-023E-480B-AA56-F0821BF002C8}" destId="{FE50375E-353D-4932-A779-3484E1AD9B4A}" srcOrd="0" destOrd="0" presId="urn:microsoft.com/office/officeart/2005/8/layout/orgChart1"/>
    <dgm:cxn modelId="{4F29716C-4413-42AE-A1E3-F2102C48A0E2}" type="presOf" srcId="{68368981-42D7-4BB9-9954-2DC02A2BD0B8}" destId="{760F0FC8-400B-4ABF-B9BB-C3AEFB6EAD48}" srcOrd="1" destOrd="0" presId="urn:microsoft.com/office/officeart/2005/8/layout/orgChart1"/>
    <dgm:cxn modelId="{B816694D-D57B-4057-927C-22BA188D88F9}" srcId="{EF7652F0-0A37-4759-9070-C3A09082F3CF}" destId="{6E8D1F29-252C-4C72-B438-20076D5EC51B}" srcOrd="3" destOrd="0" parTransId="{1D30FF72-350F-496A-A170-FB0C8AEED62A}" sibTransId="{C9E69A91-8736-4611-A468-66553D96C2EE}"/>
    <dgm:cxn modelId="{3FA5584D-7FEF-414E-A900-103E744CD682}" srcId="{7819721C-A75B-469F-A1DD-5D36F729252B}" destId="{99761A84-7E64-4DCE-AD85-5889F6EE1AA8}" srcOrd="1" destOrd="0" parTransId="{9E6439CA-0E38-4B6D-B620-76D22518268E}" sibTransId="{BBB19330-DB52-4493-8265-8DCFCB5FD482}"/>
    <dgm:cxn modelId="{3D51D94E-84DC-4116-8FBD-5876CEB3C03A}" srcId="{7819721C-A75B-469F-A1DD-5D36F729252B}" destId="{12504F46-8A16-40E4-89C2-69A42A30EEBF}" srcOrd="0" destOrd="0" parTransId="{4C807B01-1C43-442C-8FC8-FB59432333B4}" sibTransId="{B7C62355-36BC-4865-AA5B-A35A13434E63}"/>
    <dgm:cxn modelId="{D94B6150-B5AA-4E1A-9FF8-CB0E04604E6E}" type="presOf" srcId="{6E8D1F29-252C-4C72-B438-20076D5EC51B}" destId="{EDC08DC7-48B8-4D9D-8499-56C744AD4D2C}" srcOrd="0" destOrd="0" presId="urn:microsoft.com/office/officeart/2005/8/layout/orgChart1"/>
    <dgm:cxn modelId="{0F319B50-7778-4878-B0CC-BB38E8F1C726}" type="presOf" srcId="{2B51968D-51AF-4ED3-8D90-E2A770DFE207}" destId="{5E71CE64-FA4D-4BC2-A4F1-D80124C4C188}" srcOrd="1" destOrd="0" presId="urn:microsoft.com/office/officeart/2005/8/layout/orgChart1"/>
    <dgm:cxn modelId="{10601674-222F-440A-9115-383989697BFC}" type="presOf" srcId="{EF7652F0-0A37-4759-9070-C3A09082F3CF}" destId="{14D0AC3A-8732-4CBC-979F-466A173C8B85}" srcOrd="0" destOrd="0" presId="urn:microsoft.com/office/officeart/2005/8/layout/orgChart1"/>
    <dgm:cxn modelId="{A8FB7177-DB2E-4056-89CB-0307EA403E45}" srcId="{EF7652F0-0A37-4759-9070-C3A09082F3CF}" destId="{07DBF2A1-E0A4-4A2B-8691-F056ACC370C1}" srcOrd="4" destOrd="0" parTransId="{433AB9C7-F14C-48D0-BB88-DB6D7DDB61BE}" sibTransId="{2A0406C2-E2CD-4D01-9979-04ABE0036852}"/>
    <dgm:cxn modelId="{99170080-11DF-4BD7-AB88-9EFDA4AEE822}" type="presOf" srcId="{12504F46-8A16-40E4-89C2-69A42A30EEBF}" destId="{BA74FB9E-7112-46F6-952E-E87FB1D27E11}" srcOrd="1" destOrd="0" presId="urn:microsoft.com/office/officeart/2005/8/layout/orgChart1"/>
    <dgm:cxn modelId="{9B128981-0B72-4C16-BC0E-30BDD9A5F67D}" type="presOf" srcId="{433AB9C7-F14C-48D0-BB88-DB6D7DDB61BE}" destId="{37AA3F8B-1E23-414E-9C97-C9D789486CB7}" srcOrd="0" destOrd="0" presId="urn:microsoft.com/office/officeart/2005/8/layout/orgChart1"/>
    <dgm:cxn modelId="{74ECA289-758B-4003-A378-132A9446CEEE}" type="presOf" srcId="{9E6439CA-0E38-4B6D-B620-76D22518268E}" destId="{7AF7A5D4-6612-4B67-BC38-6694C3170474}" srcOrd="0" destOrd="0" presId="urn:microsoft.com/office/officeart/2005/8/layout/orgChart1"/>
    <dgm:cxn modelId="{9741138C-B27E-4B2A-82BE-3BD0138F08BB}" type="presOf" srcId="{7819721C-A75B-469F-A1DD-5D36F729252B}" destId="{59312DBF-1F0E-425B-9912-702006DE03F8}" srcOrd="1" destOrd="0" presId="urn:microsoft.com/office/officeart/2005/8/layout/orgChart1"/>
    <dgm:cxn modelId="{FB31719D-3771-4954-82E6-701ADAD54D0E}" srcId="{EF7652F0-0A37-4759-9070-C3A09082F3CF}" destId="{56D48D31-7B59-4957-B740-6F26B22CAE41}" srcOrd="0" destOrd="0" parTransId="{21ED9C28-FB07-42D7-BB32-A0D4E4DCB541}" sibTransId="{9DD5CEF1-532F-4B64-BEA4-148960A03D07}"/>
    <dgm:cxn modelId="{941FB69F-6FAE-4B81-AE61-BADB4448618E}" srcId="{F89BF7CB-135B-4E12-B3C4-0580E2ED80E7}" destId="{EF7652F0-0A37-4759-9070-C3A09082F3CF}" srcOrd="0" destOrd="0" parTransId="{0D9BC9A3-B573-40AD-8775-58F6AEBDECB0}" sibTransId="{84C9F1A6-F960-4EC6-9634-610594358CE1}"/>
    <dgm:cxn modelId="{C3FE33A0-A7DE-4501-9A0D-D1454854257B}" type="presOf" srcId="{4C807B01-1C43-442C-8FC8-FB59432333B4}" destId="{7FF0F443-5957-42E6-B7D6-42E9EF51BCAF}" srcOrd="0" destOrd="0" presId="urn:microsoft.com/office/officeart/2005/8/layout/orgChart1"/>
    <dgm:cxn modelId="{381099A4-773E-4F8E-8A7B-37036342401E}" type="presOf" srcId="{A7C4FA31-D905-4890-B4FD-8B365AB08AE7}" destId="{4361A1AE-1707-4306-BE5F-F54E6483389D}" srcOrd="0" destOrd="0" presId="urn:microsoft.com/office/officeart/2005/8/layout/orgChart1"/>
    <dgm:cxn modelId="{1E4F8EA5-6947-4B1A-A13D-E4F2DE8F73D5}" srcId="{EF7652F0-0A37-4759-9070-C3A09082F3CF}" destId="{1FE73A92-0605-42AD-92EA-59793018D9D3}" srcOrd="2" destOrd="0" parTransId="{A7C4FA31-D905-4890-B4FD-8B365AB08AE7}" sibTransId="{7F2DB8A4-B8A9-4C18-A089-EF4D83263317}"/>
    <dgm:cxn modelId="{F9349DA6-9CC1-49E3-8486-14B2FE5F2BDB}" type="presOf" srcId="{7819721C-A75B-469F-A1DD-5D36F729252B}" destId="{B35C4F34-2914-44D6-8FBB-845EBB8AB2EA}" srcOrd="0" destOrd="0" presId="urn:microsoft.com/office/officeart/2005/8/layout/orgChart1"/>
    <dgm:cxn modelId="{B7AAB4A6-10BE-4969-9912-4F6AF6540E7D}" srcId="{EF7652F0-0A37-4759-9070-C3A09082F3CF}" destId="{7819721C-A75B-469F-A1DD-5D36F729252B}" srcOrd="5" destOrd="0" parTransId="{1878ABEA-AABF-47FD-A137-E2BB883BF0BA}" sibTransId="{02B3E3F2-A6B8-4284-859B-516915411C1B}"/>
    <dgm:cxn modelId="{FA5C1BAA-113A-4E3C-B0FF-C0F1BF6C0E72}" srcId="{6E8D1F29-252C-4C72-B438-20076D5EC51B}" destId="{2B51968D-51AF-4ED3-8D90-E2A770DFE207}" srcOrd="1" destOrd="0" parTransId="{947FE170-9186-42C6-93CC-B593A5E66076}" sibTransId="{0FAEE98B-F274-469D-B6D5-B83174E08C25}"/>
    <dgm:cxn modelId="{120CC9AA-01C8-4CE1-ABD8-6133FE7E881E}" type="presOf" srcId="{947FE170-9186-42C6-93CC-B593A5E66076}" destId="{840E38BB-272A-4458-828D-E55CF46928D4}" srcOrd="0" destOrd="0" presId="urn:microsoft.com/office/officeart/2005/8/layout/orgChart1"/>
    <dgm:cxn modelId="{D4CCF4AA-6578-4B13-928E-91D062FDAE79}" type="presOf" srcId="{228122EF-8C87-45BC-AE0E-4D7EC5F36946}" destId="{0706B2F3-3263-4D44-AF9C-B184FC29261A}" srcOrd="0" destOrd="0" presId="urn:microsoft.com/office/officeart/2005/8/layout/orgChart1"/>
    <dgm:cxn modelId="{A6740AB0-58EC-41C9-A790-2A1D1E04B7D0}" type="presOf" srcId="{F89BF7CB-135B-4E12-B3C4-0580E2ED80E7}" destId="{752DC812-EC6F-41B1-90EA-796055E606CC}" srcOrd="0" destOrd="0" presId="urn:microsoft.com/office/officeart/2005/8/layout/orgChart1"/>
    <dgm:cxn modelId="{098E75B0-2E45-4735-85DE-A2A4E95A82EE}" type="presOf" srcId="{07DBF2A1-E0A4-4A2B-8691-F056ACC370C1}" destId="{43DDBA05-B34A-452A-8655-556AC6F7DBCC}" srcOrd="1" destOrd="0" presId="urn:microsoft.com/office/officeart/2005/8/layout/orgChart1"/>
    <dgm:cxn modelId="{62D8B2B7-8BCB-476A-ACB0-AB074C1A30EB}" srcId="{07DBF2A1-E0A4-4A2B-8691-F056ACC370C1}" destId="{68368981-42D7-4BB9-9954-2DC02A2BD0B8}" srcOrd="0" destOrd="0" parTransId="{26F335E1-4B20-4B76-87F3-8F11C83071DC}" sibTransId="{5F6CF313-8570-4ECD-9B95-B3179D7E2BA0}"/>
    <dgm:cxn modelId="{4511FABA-EC29-403C-9089-A85B54B64590}" type="presOf" srcId="{68368981-42D7-4BB9-9954-2DC02A2BD0B8}" destId="{69E29E6E-DDB0-4A27-89ED-AA242E40D29A}" srcOrd="0" destOrd="0" presId="urn:microsoft.com/office/officeart/2005/8/layout/orgChart1"/>
    <dgm:cxn modelId="{3A04E7BC-D187-41CE-8BF5-E6666D1910EE}" type="presOf" srcId="{26F335E1-4B20-4B76-87F3-8F11C83071DC}" destId="{20EE64E2-FF1F-43ED-8A3F-B011E342DFF3}" srcOrd="0" destOrd="0" presId="urn:microsoft.com/office/officeart/2005/8/layout/orgChart1"/>
    <dgm:cxn modelId="{2657DDBE-8ACE-4D81-925A-8DABF4A0B9E0}" type="presOf" srcId="{228122EF-8C87-45BC-AE0E-4D7EC5F36946}" destId="{E74BD3E0-A81C-4560-8269-48ACAD3AD574}" srcOrd="1" destOrd="0" presId="urn:microsoft.com/office/officeart/2005/8/layout/orgChart1"/>
    <dgm:cxn modelId="{11A03ECA-B62C-4967-B328-89A152E95D11}" type="presOf" srcId="{56D48D31-7B59-4957-B740-6F26B22CAE41}" destId="{47C29D3D-57DC-46DE-ABB8-B87C6B536818}" srcOrd="0" destOrd="0" presId="urn:microsoft.com/office/officeart/2005/8/layout/orgChart1"/>
    <dgm:cxn modelId="{AE6A40CA-FE47-46B7-9278-DCDD0727C005}" type="presOf" srcId="{EF7652F0-0A37-4759-9070-C3A09082F3CF}" destId="{0D2882E0-BF41-4FAF-B91F-CD8552208BAC}" srcOrd="1" destOrd="0" presId="urn:microsoft.com/office/officeart/2005/8/layout/orgChart1"/>
    <dgm:cxn modelId="{2EED3BCF-C634-4D08-AD80-9BF1C60FD98B}" srcId="{2B51968D-51AF-4ED3-8D90-E2A770DFE207}" destId="{228122EF-8C87-45BC-AE0E-4D7EC5F36946}" srcOrd="0" destOrd="0" parTransId="{73C1F8EE-4810-4B7A-A832-1C27AE212323}" sibTransId="{90534F5B-64B1-4B41-BB7A-B8C63C352CA9}"/>
    <dgm:cxn modelId="{D3E078D3-52C1-4337-8C21-DD4C859E3FE7}" type="presOf" srcId="{1FE73A92-0605-42AD-92EA-59793018D9D3}" destId="{3B6C50E7-E7C3-4D1C-A53A-B3A47A366228}" srcOrd="1" destOrd="0" presId="urn:microsoft.com/office/officeart/2005/8/layout/orgChart1"/>
    <dgm:cxn modelId="{0C49B5D5-106D-4792-BF99-9244E1012605}" type="presOf" srcId="{1D30FF72-350F-496A-A170-FB0C8AEED62A}" destId="{C2045094-7464-49C6-ADFE-F392F07BCC11}" srcOrd="0" destOrd="0" presId="urn:microsoft.com/office/officeart/2005/8/layout/orgChart1"/>
    <dgm:cxn modelId="{482DFCDA-CD0B-4AF5-A2D7-180B4A0610F4}" type="presOf" srcId="{73C1F8EE-4810-4B7A-A832-1C27AE212323}" destId="{5A71CD24-4112-495A-82C3-CB48985DFF6C}" srcOrd="0" destOrd="0" presId="urn:microsoft.com/office/officeart/2005/8/layout/orgChart1"/>
    <dgm:cxn modelId="{C5C25CDD-3B7F-418C-831E-D9C2186CB71F}" type="presOf" srcId="{99761A84-7E64-4DCE-AD85-5889F6EE1AA8}" destId="{453E6AFF-185D-4AE4-8E8D-80F3B94BCA85}" srcOrd="1" destOrd="0" presId="urn:microsoft.com/office/officeart/2005/8/layout/orgChart1"/>
    <dgm:cxn modelId="{AF6777DF-3B5D-43E7-A950-73490024AB60}" type="presOf" srcId="{DE32CA72-A752-44C6-AFF9-5F78D7D9E124}" destId="{8ECBC1F3-FE4F-4D63-BCE8-9515A3DEA500}" srcOrd="1" destOrd="0" presId="urn:microsoft.com/office/officeart/2005/8/layout/orgChart1"/>
    <dgm:cxn modelId="{34F7C3E4-FBAF-4D72-BE54-2EF670F52627}" type="presOf" srcId="{9273A1A7-8CBC-42D1-8BAC-1FA548ACDC80}" destId="{37A79F38-AA13-4A39-B81B-3FFA412F442F}" srcOrd="0" destOrd="0" presId="urn:microsoft.com/office/officeart/2005/8/layout/orgChart1"/>
    <dgm:cxn modelId="{8A19F2F2-7542-4419-BF5C-97F8C9A8BD28}" type="presOf" srcId="{99761A84-7E64-4DCE-AD85-5889F6EE1AA8}" destId="{AD0D0CFA-A80A-450E-8236-7941CF790380}" srcOrd="0" destOrd="0" presId="urn:microsoft.com/office/officeart/2005/8/layout/orgChart1"/>
    <dgm:cxn modelId="{7F86D6F4-798D-468E-982F-26C1BAFBB10D}" type="presOf" srcId="{21ED9C28-FB07-42D7-BB32-A0D4E4DCB541}" destId="{E178FB0E-C134-428F-8AF0-81B45F147919}" srcOrd="0" destOrd="0" presId="urn:microsoft.com/office/officeart/2005/8/layout/orgChart1"/>
    <dgm:cxn modelId="{8F7E69FB-3D45-4819-B383-F9E088218AB1}" type="presOf" srcId="{1878ABEA-AABF-47FD-A137-E2BB883BF0BA}" destId="{69C2670F-37B5-4663-9BF5-F128864547FB}" srcOrd="0" destOrd="0" presId="urn:microsoft.com/office/officeart/2005/8/layout/orgChart1"/>
    <dgm:cxn modelId="{5A03B7CD-B510-4B7A-B674-3743967CDE01}" type="presParOf" srcId="{752DC812-EC6F-41B1-90EA-796055E606CC}" destId="{E5D0BB19-E0F0-419E-A942-8A2A1DCF75C3}" srcOrd="0" destOrd="0" presId="urn:microsoft.com/office/officeart/2005/8/layout/orgChart1"/>
    <dgm:cxn modelId="{A72E046F-8286-461C-AA24-10ACA49EA14C}" type="presParOf" srcId="{E5D0BB19-E0F0-419E-A942-8A2A1DCF75C3}" destId="{CA94611B-3C9F-409B-8FB6-5A57835E3FBE}" srcOrd="0" destOrd="0" presId="urn:microsoft.com/office/officeart/2005/8/layout/orgChart1"/>
    <dgm:cxn modelId="{B11C5096-21EA-4166-95D8-BA12A67CCE96}" type="presParOf" srcId="{CA94611B-3C9F-409B-8FB6-5A57835E3FBE}" destId="{14D0AC3A-8732-4CBC-979F-466A173C8B85}" srcOrd="0" destOrd="0" presId="urn:microsoft.com/office/officeart/2005/8/layout/orgChart1"/>
    <dgm:cxn modelId="{BAE208CD-FBCD-46E1-A2F9-B7AA1C65F4D7}" type="presParOf" srcId="{CA94611B-3C9F-409B-8FB6-5A57835E3FBE}" destId="{0D2882E0-BF41-4FAF-B91F-CD8552208BAC}" srcOrd="1" destOrd="0" presId="urn:microsoft.com/office/officeart/2005/8/layout/orgChart1"/>
    <dgm:cxn modelId="{BD20827A-FE97-4DAA-80D8-47395996B6C4}" type="presParOf" srcId="{E5D0BB19-E0F0-419E-A942-8A2A1DCF75C3}" destId="{4C72FE34-B6F5-4130-8FD0-61E9D01651A5}" srcOrd="1" destOrd="0" presId="urn:microsoft.com/office/officeart/2005/8/layout/orgChart1"/>
    <dgm:cxn modelId="{2DC68988-A599-4C6E-8666-4E30EB46CDA0}" type="presParOf" srcId="{4C72FE34-B6F5-4130-8FD0-61E9D01651A5}" destId="{C2045094-7464-49C6-ADFE-F392F07BCC11}" srcOrd="0" destOrd="0" presId="urn:microsoft.com/office/officeart/2005/8/layout/orgChart1"/>
    <dgm:cxn modelId="{EDE88A0F-A4DF-400E-BD48-0B28D30D6721}" type="presParOf" srcId="{4C72FE34-B6F5-4130-8FD0-61E9D01651A5}" destId="{C5FA5778-0278-4E93-BC18-4947235622D9}" srcOrd="1" destOrd="0" presId="urn:microsoft.com/office/officeart/2005/8/layout/orgChart1"/>
    <dgm:cxn modelId="{D38ECB5A-3AE1-405E-9FD7-B8EC497D9D37}" type="presParOf" srcId="{C5FA5778-0278-4E93-BC18-4947235622D9}" destId="{699A143A-3117-4DB8-8A26-569732FA21B8}" srcOrd="0" destOrd="0" presId="urn:microsoft.com/office/officeart/2005/8/layout/orgChart1"/>
    <dgm:cxn modelId="{9FA9C7F1-62C1-41AD-978E-575138CBBFA8}" type="presParOf" srcId="{699A143A-3117-4DB8-8A26-569732FA21B8}" destId="{EDC08DC7-48B8-4D9D-8499-56C744AD4D2C}" srcOrd="0" destOrd="0" presId="urn:microsoft.com/office/officeart/2005/8/layout/orgChart1"/>
    <dgm:cxn modelId="{DD2A0A58-53AD-4029-AAB1-5E65CAB55E0C}" type="presParOf" srcId="{699A143A-3117-4DB8-8A26-569732FA21B8}" destId="{4231AB87-283F-496D-8312-E9E17537696E}" srcOrd="1" destOrd="0" presId="urn:microsoft.com/office/officeart/2005/8/layout/orgChart1"/>
    <dgm:cxn modelId="{5D4D1D58-91C2-4961-9100-FE7E8019FF88}" type="presParOf" srcId="{C5FA5778-0278-4E93-BC18-4947235622D9}" destId="{867368A6-E26D-421E-9601-63E22242B5D4}" srcOrd="1" destOrd="0" presId="urn:microsoft.com/office/officeart/2005/8/layout/orgChart1"/>
    <dgm:cxn modelId="{8A2B7D02-9817-413A-A865-23BCDEC39663}" type="presParOf" srcId="{867368A6-E26D-421E-9601-63E22242B5D4}" destId="{CABF3E13-C303-477C-AC95-43AA17818F34}" srcOrd="0" destOrd="0" presId="urn:microsoft.com/office/officeart/2005/8/layout/orgChart1"/>
    <dgm:cxn modelId="{6756EA25-9689-4F87-A18B-0E6CA18DF6B2}" type="presParOf" srcId="{867368A6-E26D-421E-9601-63E22242B5D4}" destId="{50157F11-22E4-4387-AC9D-C8FD2350F6F3}" srcOrd="1" destOrd="0" presId="urn:microsoft.com/office/officeart/2005/8/layout/orgChart1"/>
    <dgm:cxn modelId="{305D9E87-8479-40AB-B96A-CC5805889D4D}" type="presParOf" srcId="{50157F11-22E4-4387-AC9D-C8FD2350F6F3}" destId="{7A050D25-0B6C-4236-8AC6-798C9754B388}" srcOrd="0" destOrd="0" presId="urn:microsoft.com/office/officeart/2005/8/layout/orgChart1"/>
    <dgm:cxn modelId="{041E1E95-08F1-4B8E-ADE8-A28EE6810E66}" type="presParOf" srcId="{7A050D25-0B6C-4236-8AC6-798C9754B388}" destId="{EA235D3F-F7B7-4CA4-89B4-1C36AB5DF44F}" srcOrd="0" destOrd="0" presId="urn:microsoft.com/office/officeart/2005/8/layout/orgChart1"/>
    <dgm:cxn modelId="{43D81A6D-A294-4DEE-9271-D5AD532448D2}" type="presParOf" srcId="{7A050D25-0B6C-4236-8AC6-798C9754B388}" destId="{8ECBC1F3-FE4F-4D63-BCE8-9515A3DEA500}" srcOrd="1" destOrd="0" presId="urn:microsoft.com/office/officeart/2005/8/layout/orgChart1"/>
    <dgm:cxn modelId="{C63DCA39-C895-4BFB-9AB6-94D15C718CCD}" type="presParOf" srcId="{50157F11-22E4-4387-AC9D-C8FD2350F6F3}" destId="{70B88B4A-B4B8-432B-A3C0-A0F13F16FD36}" srcOrd="1" destOrd="0" presId="urn:microsoft.com/office/officeart/2005/8/layout/orgChart1"/>
    <dgm:cxn modelId="{DB9A6EB3-91B0-4887-A808-5BFF371D97A5}" type="presParOf" srcId="{50157F11-22E4-4387-AC9D-C8FD2350F6F3}" destId="{603A1AE1-BB20-44AF-8B1C-E736E2E326C4}" srcOrd="2" destOrd="0" presId="urn:microsoft.com/office/officeart/2005/8/layout/orgChart1"/>
    <dgm:cxn modelId="{BC94657F-1070-4181-AC37-3167405F9125}" type="presParOf" srcId="{867368A6-E26D-421E-9601-63E22242B5D4}" destId="{840E38BB-272A-4458-828D-E55CF46928D4}" srcOrd="2" destOrd="0" presId="urn:microsoft.com/office/officeart/2005/8/layout/orgChart1"/>
    <dgm:cxn modelId="{15AF69B4-07E5-4A6D-90FA-106A3F91FEAE}" type="presParOf" srcId="{867368A6-E26D-421E-9601-63E22242B5D4}" destId="{55324354-C245-4BFB-8B54-3E5AC902E5EE}" srcOrd="3" destOrd="0" presId="urn:microsoft.com/office/officeart/2005/8/layout/orgChart1"/>
    <dgm:cxn modelId="{10988A9F-A6C8-4A74-86CD-55EB7D312247}" type="presParOf" srcId="{55324354-C245-4BFB-8B54-3E5AC902E5EE}" destId="{DC179BFF-A89D-41DA-828E-55630433EAAA}" srcOrd="0" destOrd="0" presId="urn:microsoft.com/office/officeart/2005/8/layout/orgChart1"/>
    <dgm:cxn modelId="{AB925A00-D1EB-46BB-A724-3079C7B755DE}" type="presParOf" srcId="{DC179BFF-A89D-41DA-828E-55630433EAAA}" destId="{73A33FDD-E45A-4E60-A2D4-F382D0572A5E}" srcOrd="0" destOrd="0" presId="urn:microsoft.com/office/officeart/2005/8/layout/orgChart1"/>
    <dgm:cxn modelId="{4D06BC18-D36B-46CE-8069-5C45A8B8CDA7}" type="presParOf" srcId="{DC179BFF-A89D-41DA-828E-55630433EAAA}" destId="{5E71CE64-FA4D-4BC2-A4F1-D80124C4C188}" srcOrd="1" destOrd="0" presId="urn:microsoft.com/office/officeart/2005/8/layout/orgChart1"/>
    <dgm:cxn modelId="{4D78362F-1F02-40F1-90AB-F62C48C40A3C}" type="presParOf" srcId="{55324354-C245-4BFB-8B54-3E5AC902E5EE}" destId="{617B37CB-1BD3-47C3-848C-27B254E8457D}" srcOrd="1" destOrd="0" presId="urn:microsoft.com/office/officeart/2005/8/layout/orgChart1"/>
    <dgm:cxn modelId="{505D1F40-7BC8-4149-8D82-BAE1ABDB44DC}" type="presParOf" srcId="{617B37CB-1BD3-47C3-848C-27B254E8457D}" destId="{5A71CD24-4112-495A-82C3-CB48985DFF6C}" srcOrd="0" destOrd="0" presId="urn:microsoft.com/office/officeart/2005/8/layout/orgChart1"/>
    <dgm:cxn modelId="{96F74A6D-2F44-400E-9D37-165846017780}" type="presParOf" srcId="{617B37CB-1BD3-47C3-848C-27B254E8457D}" destId="{4CD6E0C0-218C-4CB8-BC58-0977A6FAF168}" srcOrd="1" destOrd="0" presId="urn:microsoft.com/office/officeart/2005/8/layout/orgChart1"/>
    <dgm:cxn modelId="{368BD778-50DB-48DF-9CC4-71179728D09F}" type="presParOf" srcId="{4CD6E0C0-218C-4CB8-BC58-0977A6FAF168}" destId="{7005155A-B365-4EAE-8DB5-BD11E676E297}" srcOrd="0" destOrd="0" presId="urn:microsoft.com/office/officeart/2005/8/layout/orgChart1"/>
    <dgm:cxn modelId="{0A7BD7DB-F0FF-443E-9D2D-DDFDCC699703}" type="presParOf" srcId="{7005155A-B365-4EAE-8DB5-BD11E676E297}" destId="{0706B2F3-3263-4D44-AF9C-B184FC29261A}" srcOrd="0" destOrd="0" presId="urn:microsoft.com/office/officeart/2005/8/layout/orgChart1"/>
    <dgm:cxn modelId="{FD799BA8-5827-4B96-A94A-1898D256C613}" type="presParOf" srcId="{7005155A-B365-4EAE-8DB5-BD11E676E297}" destId="{E74BD3E0-A81C-4560-8269-48ACAD3AD574}" srcOrd="1" destOrd="0" presId="urn:microsoft.com/office/officeart/2005/8/layout/orgChart1"/>
    <dgm:cxn modelId="{0B812E53-6A29-49CB-A643-130C85002EE5}" type="presParOf" srcId="{4CD6E0C0-218C-4CB8-BC58-0977A6FAF168}" destId="{7213F78A-291F-479B-BAE3-9EF6C1085F96}" srcOrd="1" destOrd="0" presId="urn:microsoft.com/office/officeart/2005/8/layout/orgChart1"/>
    <dgm:cxn modelId="{7D30FE8F-39B5-41B5-870D-805F9A745D58}" type="presParOf" srcId="{4CD6E0C0-218C-4CB8-BC58-0977A6FAF168}" destId="{E7A28C5A-2237-44D6-88BC-5CABF7875ADE}" srcOrd="2" destOrd="0" presId="urn:microsoft.com/office/officeart/2005/8/layout/orgChart1"/>
    <dgm:cxn modelId="{4E99FE4A-2857-400F-A8E6-C5EE2131DDF2}" type="presParOf" srcId="{55324354-C245-4BFB-8B54-3E5AC902E5EE}" destId="{9F32B336-42B5-4B1C-8289-740D55FF2CA3}" srcOrd="2" destOrd="0" presId="urn:microsoft.com/office/officeart/2005/8/layout/orgChart1"/>
    <dgm:cxn modelId="{34995B5D-A778-4F0B-925A-C108996B6CB4}" type="presParOf" srcId="{C5FA5778-0278-4E93-BC18-4947235622D9}" destId="{A0C9B7FF-3805-418C-A3D7-ABB4B4EDFFC1}" srcOrd="2" destOrd="0" presId="urn:microsoft.com/office/officeart/2005/8/layout/orgChart1"/>
    <dgm:cxn modelId="{43793829-90E9-4C64-9EEA-BB53DB439D8A}" type="presParOf" srcId="{4C72FE34-B6F5-4130-8FD0-61E9D01651A5}" destId="{37AA3F8B-1E23-414E-9C97-C9D789486CB7}" srcOrd="2" destOrd="0" presId="urn:microsoft.com/office/officeart/2005/8/layout/orgChart1"/>
    <dgm:cxn modelId="{6EAC3680-9717-458B-BF8B-73EB82081277}" type="presParOf" srcId="{4C72FE34-B6F5-4130-8FD0-61E9D01651A5}" destId="{E66B3485-4C87-4A9F-B286-C3B52806D3B4}" srcOrd="3" destOrd="0" presId="urn:microsoft.com/office/officeart/2005/8/layout/orgChart1"/>
    <dgm:cxn modelId="{A45BAA0F-C1C6-46FA-96D1-1EF7D9210CFC}" type="presParOf" srcId="{E66B3485-4C87-4A9F-B286-C3B52806D3B4}" destId="{BB90767D-812E-45B5-BE55-C8F9BBAF9F49}" srcOrd="0" destOrd="0" presId="urn:microsoft.com/office/officeart/2005/8/layout/orgChart1"/>
    <dgm:cxn modelId="{37CB2822-261E-4406-989B-423FAADF7BE8}" type="presParOf" srcId="{BB90767D-812E-45B5-BE55-C8F9BBAF9F49}" destId="{8964F2A7-AB48-4FEA-B269-56468CEBF166}" srcOrd="0" destOrd="0" presId="urn:microsoft.com/office/officeart/2005/8/layout/orgChart1"/>
    <dgm:cxn modelId="{0E778796-D27F-4A6A-A6B9-642C54F8BDC2}" type="presParOf" srcId="{BB90767D-812E-45B5-BE55-C8F9BBAF9F49}" destId="{43DDBA05-B34A-452A-8655-556AC6F7DBCC}" srcOrd="1" destOrd="0" presId="urn:microsoft.com/office/officeart/2005/8/layout/orgChart1"/>
    <dgm:cxn modelId="{C1D6CB72-2800-45CE-AF09-04D7AC45ECBB}" type="presParOf" srcId="{E66B3485-4C87-4A9F-B286-C3B52806D3B4}" destId="{57B9DCBD-7E73-4D25-B4BB-1B34AF444902}" srcOrd="1" destOrd="0" presId="urn:microsoft.com/office/officeart/2005/8/layout/orgChart1"/>
    <dgm:cxn modelId="{EF6A25C8-AC69-47AC-B1D3-47B5AC272E3E}" type="presParOf" srcId="{57B9DCBD-7E73-4D25-B4BB-1B34AF444902}" destId="{20EE64E2-FF1F-43ED-8A3F-B011E342DFF3}" srcOrd="0" destOrd="0" presId="urn:microsoft.com/office/officeart/2005/8/layout/orgChart1"/>
    <dgm:cxn modelId="{75F4C334-0411-42AF-8173-289988EEBE26}" type="presParOf" srcId="{57B9DCBD-7E73-4D25-B4BB-1B34AF444902}" destId="{44B7374E-D5EB-4562-8D85-09900AFC8BC4}" srcOrd="1" destOrd="0" presId="urn:microsoft.com/office/officeart/2005/8/layout/orgChart1"/>
    <dgm:cxn modelId="{6B81F204-ADD3-431B-97AB-A00E1980E613}" type="presParOf" srcId="{44B7374E-D5EB-4562-8D85-09900AFC8BC4}" destId="{CD40050F-70DD-4327-A7D1-59AC232813D2}" srcOrd="0" destOrd="0" presId="urn:microsoft.com/office/officeart/2005/8/layout/orgChart1"/>
    <dgm:cxn modelId="{B08B5540-7B5A-4C40-9225-53CC5A7E074B}" type="presParOf" srcId="{CD40050F-70DD-4327-A7D1-59AC232813D2}" destId="{69E29E6E-DDB0-4A27-89ED-AA242E40D29A}" srcOrd="0" destOrd="0" presId="urn:microsoft.com/office/officeart/2005/8/layout/orgChart1"/>
    <dgm:cxn modelId="{B1DCF5EA-AFEE-4034-B870-F3858C9D111A}" type="presParOf" srcId="{CD40050F-70DD-4327-A7D1-59AC232813D2}" destId="{760F0FC8-400B-4ABF-B9BB-C3AEFB6EAD48}" srcOrd="1" destOrd="0" presId="urn:microsoft.com/office/officeart/2005/8/layout/orgChart1"/>
    <dgm:cxn modelId="{429768E5-84F4-4DA2-8CA2-D14B70DF63CE}" type="presParOf" srcId="{44B7374E-D5EB-4562-8D85-09900AFC8BC4}" destId="{5F66A9D5-16BC-418F-B4D9-F16AE5EB3F99}" srcOrd="1" destOrd="0" presId="urn:microsoft.com/office/officeart/2005/8/layout/orgChart1"/>
    <dgm:cxn modelId="{7A6CFF08-0605-4D7A-9F23-15BEFD97BEE2}" type="presParOf" srcId="{44B7374E-D5EB-4562-8D85-09900AFC8BC4}" destId="{6B5D64D0-EB12-4503-8BD2-C99400E17A8A}" srcOrd="2" destOrd="0" presId="urn:microsoft.com/office/officeart/2005/8/layout/orgChart1"/>
    <dgm:cxn modelId="{75F8B946-EB3A-4325-8F6E-EBE4D6052510}" type="presParOf" srcId="{E66B3485-4C87-4A9F-B286-C3B52806D3B4}" destId="{1E672348-3343-40FA-B160-82E75E109217}" srcOrd="2" destOrd="0" presId="urn:microsoft.com/office/officeart/2005/8/layout/orgChart1"/>
    <dgm:cxn modelId="{83C284B2-9BF9-47FF-BA34-59A581364DE0}" type="presParOf" srcId="{4C72FE34-B6F5-4130-8FD0-61E9D01651A5}" destId="{69C2670F-37B5-4663-9BF5-F128864547FB}" srcOrd="4" destOrd="0" presId="urn:microsoft.com/office/officeart/2005/8/layout/orgChart1"/>
    <dgm:cxn modelId="{6CBF436B-07E0-449F-8280-8F2A34DCED25}" type="presParOf" srcId="{4C72FE34-B6F5-4130-8FD0-61E9D01651A5}" destId="{3BA48888-A4F8-4822-B54C-52DB6A5B36B4}" srcOrd="5" destOrd="0" presId="urn:microsoft.com/office/officeart/2005/8/layout/orgChart1"/>
    <dgm:cxn modelId="{BC8A8A29-6A25-43B6-A4AA-DD1CFF4EFECC}" type="presParOf" srcId="{3BA48888-A4F8-4822-B54C-52DB6A5B36B4}" destId="{6129387A-14F7-4CF9-ADE0-136C4CE57226}" srcOrd="0" destOrd="0" presId="urn:microsoft.com/office/officeart/2005/8/layout/orgChart1"/>
    <dgm:cxn modelId="{DD407C34-6DF9-4EFE-AD71-0F63E71A1AED}" type="presParOf" srcId="{6129387A-14F7-4CF9-ADE0-136C4CE57226}" destId="{B35C4F34-2914-44D6-8FBB-845EBB8AB2EA}" srcOrd="0" destOrd="0" presId="urn:microsoft.com/office/officeart/2005/8/layout/orgChart1"/>
    <dgm:cxn modelId="{93C46309-CE0E-416E-909A-283FC285B9AD}" type="presParOf" srcId="{6129387A-14F7-4CF9-ADE0-136C4CE57226}" destId="{59312DBF-1F0E-425B-9912-702006DE03F8}" srcOrd="1" destOrd="0" presId="urn:microsoft.com/office/officeart/2005/8/layout/orgChart1"/>
    <dgm:cxn modelId="{CB46D77C-936E-4936-B24E-CA18664D6EBF}" type="presParOf" srcId="{3BA48888-A4F8-4822-B54C-52DB6A5B36B4}" destId="{7C28FAD1-CA23-4BBA-8711-0EA3AF9ADDE1}" srcOrd="1" destOrd="0" presId="urn:microsoft.com/office/officeart/2005/8/layout/orgChart1"/>
    <dgm:cxn modelId="{CEDCF381-BC12-4A24-8E17-5850F8B10EA0}" type="presParOf" srcId="{7C28FAD1-CA23-4BBA-8711-0EA3AF9ADDE1}" destId="{7FF0F443-5957-42E6-B7D6-42E9EF51BCAF}" srcOrd="0" destOrd="0" presId="urn:microsoft.com/office/officeart/2005/8/layout/orgChart1"/>
    <dgm:cxn modelId="{9662161A-0FF3-4BE7-87A2-415692BAB66C}" type="presParOf" srcId="{7C28FAD1-CA23-4BBA-8711-0EA3AF9ADDE1}" destId="{61BAC40F-0FEA-40C2-BCD5-CCAA29354A8B}" srcOrd="1" destOrd="0" presId="urn:microsoft.com/office/officeart/2005/8/layout/orgChart1"/>
    <dgm:cxn modelId="{3059B622-7CD9-4C12-A9F2-02F3A5CE1550}" type="presParOf" srcId="{61BAC40F-0FEA-40C2-BCD5-CCAA29354A8B}" destId="{86F12F97-7D9F-433E-B9F5-AB5577E663CA}" srcOrd="0" destOrd="0" presId="urn:microsoft.com/office/officeart/2005/8/layout/orgChart1"/>
    <dgm:cxn modelId="{02B8477F-60EA-45C2-B7B2-007B7B342962}" type="presParOf" srcId="{86F12F97-7D9F-433E-B9F5-AB5577E663CA}" destId="{A65FAFF7-2A48-409D-B350-84DB0A243ED4}" srcOrd="0" destOrd="0" presId="urn:microsoft.com/office/officeart/2005/8/layout/orgChart1"/>
    <dgm:cxn modelId="{9AA2CE11-D0F8-42DC-B2DA-5290C387BA2F}" type="presParOf" srcId="{86F12F97-7D9F-433E-B9F5-AB5577E663CA}" destId="{BA74FB9E-7112-46F6-952E-E87FB1D27E11}" srcOrd="1" destOrd="0" presId="urn:microsoft.com/office/officeart/2005/8/layout/orgChart1"/>
    <dgm:cxn modelId="{1D0D5A3D-1784-45EB-8F80-C4CA685AC995}" type="presParOf" srcId="{61BAC40F-0FEA-40C2-BCD5-CCAA29354A8B}" destId="{4A0F40D2-F72B-4D8B-8E86-47245F0DB276}" srcOrd="1" destOrd="0" presId="urn:microsoft.com/office/officeart/2005/8/layout/orgChart1"/>
    <dgm:cxn modelId="{1FCBFCD0-C433-4A9A-8042-EAD2592B0EB5}" type="presParOf" srcId="{61BAC40F-0FEA-40C2-BCD5-CCAA29354A8B}" destId="{9738C4F4-D220-4FB9-A4CA-156E525FA2BC}" srcOrd="2" destOrd="0" presId="urn:microsoft.com/office/officeart/2005/8/layout/orgChart1"/>
    <dgm:cxn modelId="{2F3FCD4B-D6E6-4A9F-9F55-D9C1CEA91E65}" type="presParOf" srcId="{7C28FAD1-CA23-4BBA-8711-0EA3AF9ADDE1}" destId="{7AF7A5D4-6612-4B67-BC38-6694C3170474}" srcOrd="2" destOrd="0" presId="urn:microsoft.com/office/officeart/2005/8/layout/orgChart1"/>
    <dgm:cxn modelId="{CD87085F-E228-4F87-8881-56800FF594E4}" type="presParOf" srcId="{7C28FAD1-CA23-4BBA-8711-0EA3AF9ADDE1}" destId="{15AEDC79-9C1A-4636-AEC1-5B4B1524DD73}" srcOrd="3" destOrd="0" presId="urn:microsoft.com/office/officeart/2005/8/layout/orgChart1"/>
    <dgm:cxn modelId="{F1EC7F57-40EF-4E0F-A4A1-028B51ECAAA3}" type="presParOf" srcId="{15AEDC79-9C1A-4636-AEC1-5B4B1524DD73}" destId="{E2A62550-9A25-4E56-BBE5-E6C10103424E}" srcOrd="0" destOrd="0" presId="urn:microsoft.com/office/officeart/2005/8/layout/orgChart1"/>
    <dgm:cxn modelId="{DC704271-1B85-45CF-8850-32948AF9EC48}" type="presParOf" srcId="{E2A62550-9A25-4E56-BBE5-E6C10103424E}" destId="{AD0D0CFA-A80A-450E-8236-7941CF790380}" srcOrd="0" destOrd="0" presId="urn:microsoft.com/office/officeart/2005/8/layout/orgChart1"/>
    <dgm:cxn modelId="{A4646DEA-0E71-47A5-8AC5-7663CEFDBA0E}" type="presParOf" srcId="{E2A62550-9A25-4E56-BBE5-E6C10103424E}" destId="{453E6AFF-185D-4AE4-8E8D-80F3B94BCA85}" srcOrd="1" destOrd="0" presId="urn:microsoft.com/office/officeart/2005/8/layout/orgChart1"/>
    <dgm:cxn modelId="{4CB63F43-D8CA-4194-9FDF-87575EAE3461}" type="presParOf" srcId="{15AEDC79-9C1A-4636-AEC1-5B4B1524DD73}" destId="{6E11F800-D88F-4906-8361-7764DC9D58B5}" srcOrd="1" destOrd="0" presId="urn:microsoft.com/office/officeart/2005/8/layout/orgChart1"/>
    <dgm:cxn modelId="{DE7E7D2B-5ADB-4769-B2E7-C5006FEA0FA1}" type="presParOf" srcId="{15AEDC79-9C1A-4636-AEC1-5B4B1524DD73}" destId="{F936C04B-6B02-45E7-BC8F-0940EC44B215}" srcOrd="2" destOrd="0" presId="urn:microsoft.com/office/officeart/2005/8/layout/orgChart1"/>
    <dgm:cxn modelId="{04122168-2AA7-43EA-9C45-5090783E17D0}" type="presParOf" srcId="{3BA48888-A4F8-4822-B54C-52DB6A5B36B4}" destId="{578A5641-B9A3-483A-96E3-EB835ADC88FD}" srcOrd="2" destOrd="0" presId="urn:microsoft.com/office/officeart/2005/8/layout/orgChart1"/>
    <dgm:cxn modelId="{C7069A3F-2FD8-4227-8314-BF57C11586DF}" type="presParOf" srcId="{E5D0BB19-E0F0-419E-A942-8A2A1DCF75C3}" destId="{CFFF62F7-9653-4E03-8500-C5B5B30621E0}" srcOrd="2" destOrd="0" presId="urn:microsoft.com/office/officeart/2005/8/layout/orgChart1"/>
    <dgm:cxn modelId="{CBCF3EC1-8C14-4DDE-B4E9-CDA370515814}" type="presParOf" srcId="{CFFF62F7-9653-4E03-8500-C5B5B30621E0}" destId="{E178FB0E-C134-428F-8AF0-81B45F147919}" srcOrd="0" destOrd="0" presId="urn:microsoft.com/office/officeart/2005/8/layout/orgChart1"/>
    <dgm:cxn modelId="{284BAA83-41A8-4E04-AAF3-EA51B8244E30}" type="presParOf" srcId="{CFFF62F7-9653-4E03-8500-C5B5B30621E0}" destId="{E7CFD5A7-9345-47F3-98C1-98525CAF77EE}" srcOrd="1" destOrd="0" presId="urn:microsoft.com/office/officeart/2005/8/layout/orgChart1"/>
    <dgm:cxn modelId="{717FBFEF-1ED1-4AE0-A833-1AE199E75250}" type="presParOf" srcId="{E7CFD5A7-9345-47F3-98C1-98525CAF77EE}" destId="{10A062D9-7AA8-4A4E-94A6-58F9444B00E2}" srcOrd="0" destOrd="0" presId="urn:microsoft.com/office/officeart/2005/8/layout/orgChart1"/>
    <dgm:cxn modelId="{81ED55FD-80DA-4546-B439-9FF422E5987D}" type="presParOf" srcId="{10A062D9-7AA8-4A4E-94A6-58F9444B00E2}" destId="{47C29D3D-57DC-46DE-ABB8-B87C6B536818}" srcOrd="0" destOrd="0" presId="urn:microsoft.com/office/officeart/2005/8/layout/orgChart1"/>
    <dgm:cxn modelId="{A4F9C120-32AA-4D3D-BA56-C904A0CF9534}" type="presParOf" srcId="{10A062D9-7AA8-4A4E-94A6-58F9444B00E2}" destId="{98591F57-08C6-4E68-A3C9-7549E8F8EA47}" srcOrd="1" destOrd="0" presId="urn:microsoft.com/office/officeart/2005/8/layout/orgChart1"/>
    <dgm:cxn modelId="{F81CDAE3-EBC5-4D2E-9FDD-8657DF5EE918}" type="presParOf" srcId="{E7CFD5A7-9345-47F3-98C1-98525CAF77EE}" destId="{F7BB754A-0D41-463E-82D1-4A331F775083}" srcOrd="1" destOrd="0" presId="urn:microsoft.com/office/officeart/2005/8/layout/orgChart1"/>
    <dgm:cxn modelId="{9CD705DA-12AE-4419-BE85-1E47154EAC50}" type="presParOf" srcId="{E7CFD5A7-9345-47F3-98C1-98525CAF77EE}" destId="{9C8A272A-B58F-457B-B7F7-5ED2E807C193}" srcOrd="2" destOrd="0" presId="urn:microsoft.com/office/officeart/2005/8/layout/orgChart1"/>
    <dgm:cxn modelId="{98D3168A-0424-42B5-B7E6-42E1E54C64C0}" type="presParOf" srcId="{CFFF62F7-9653-4E03-8500-C5B5B30621E0}" destId="{FE50375E-353D-4932-A779-3484E1AD9B4A}" srcOrd="2" destOrd="0" presId="urn:microsoft.com/office/officeart/2005/8/layout/orgChart1"/>
    <dgm:cxn modelId="{375F83A2-1D3E-4CF2-A4A9-40292E5F50F6}" type="presParOf" srcId="{CFFF62F7-9653-4E03-8500-C5B5B30621E0}" destId="{5D74EEB9-B9D6-4CF6-A07D-95B01AEEA0A3}" srcOrd="3" destOrd="0" presId="urn:microsoft.com/office/officeart/2005/8/layout/orgChart1"/>
    <dgm:cxn modelId="{BC62735F-B43F-4610-9578-BEE6A490B6C2}" type="presParOf" srcId="{5D74EEB9-B9D6-4CF6-A07D-95B01AEEA0A3}" destId="{910CEDA2-A540-4FF6-94B1-D467B6F0B4E8}" srcOrd="0" destOrd="0" presId="urn:microsoft.com/office/officeart/2005/8/layout/orgChart1"/>
    <dgm:cxn modelId="{D3531B45-426A-4ECF-B575-702B9FC0E7B1}" type="presParOf" srcId="{910CEDA2-A540-4FF6-94B1-D467B6F0B4E8}" destId="{37A79F38-AA13-4A39-B81B-3FFA412F442F}" srcOrd="0" destOrd="0" presId="urn:microsoft.com/office/officeart/2005/8/layout/orgChart1"/>
    <dgm:cxn modelId="{5CEF4E9B-04EC-4B52-8C47-6E43680EF36E}" type="presParOf" srcId="{910CEDA2-A540-4FF6-94B1-D467B6F0B4E8}" destId="{E4E19D20-A8E4-47A3-9676-EB0F39BFC7F7}" srcOrd="1" destOrd="0" presId="urn:microsoft.com/office/officeart/2005/8/layout/orgChart1"/>
    <dgm:cxn modelId="{1A430868-D5E5-4B4C-A0FF-F0B879BA8D33}" type="presParOf" srcId="{5D74EEB9-B9D6-4CF6-A07D-95B01AEEA0A3}" destId="{2CA1D821-6C0D-43F7-801A-1B2F43E4D544}" srcOrd="1" destOrd="0" presId="urn:microsoft.com/office/officeart/2005/8/layout/orgChart1"/>
    <dgm:cxn modelId="{190972C0-2EC5-4C0F-BA5D-8A75E0305545}" type="presParOf" srcId="{5D74EEB9-B9D6-4CF6-A07D-95B01AEEA0A3}" destId="{D776BD24-2819-45FC-BB4F-B5C5AF4190D8}" srcOrd="2" destOrd="0" presId="urn:microsoft.com/office/officeart/2005/8/layout/orgChart1"/>
    <dgm:cxn modelId="{6658DF2E-A83D-41E9-91A6-F9FF1D8B0EC5}" type="presParOf" srcId="{CFFF62F7-9653-4E03-8500-C5B5B30621E0}" destId="{4361A1AE-1707-4306-BE5F-F54E6483389D}" srcOrd="4" destOrd="0" presId="urn:microsoft.com/office/officeart/2005/8/layout/orgChart1"/>
    <dgm:cxn modelId="{36BE4BE3-196B-4A80-A89E-FC38CCCC0477}" type="presParOf" srcId="{CFFF62F7-9653-4E03-8500-C5B5B30621E0}" destId="{2EC6D211-7439-44AF-8A07-1D565407FA81}" srcOrd="5" destOrd="0" presId="urn:microsoft.com/office/officeart/2005/8/layout/orgChart1"/>
    <dgm:cxn modelId="{80043A2D-0D46-44E6-BCDD-8764AB9730C4}" type="presParOf" srcId="{2EC6D211-7439-44AF-8A07-1D565407FA81}" destId="{9C5E7705-85DD-40B2-BFC5-49ED773D08AC}" srcOrd="0" destOrd="0" presId="urn:microsoft.com/office/officeart/2005/8/layout/orgChart1"/>
    <dgm:cxn modelId="{631CC23D-00D5-4225-846F-79EA272F47D1}" type="presParOf" srcId="{9C5E7705-85DD-40B2-BFC5-49ED773D08AC}" destId="{80F1C00B-66C2-4A14-AE90-01460AE8717A}" srcOrd="0" destOrd="0" presId="urn:microsoft.com/office/officeart/2005/8/layout/orgChart1"/>
    <dgm:cxn modelId="{3596FB91-30C3-4EB1-BB63-FFF4B1BE8591}" type="presParOf" srcId="{9C5E7705-85DD-40B2-BFC5-49ED773D08AC}" destId="{3B6C50E7-E7C3-4D1C-A53A-B3A47A366228}" srcOrd="1" destOrd="0" presId="urn:microsoft.com/office/officeart/2005/8/layout/orgChart1"/>
    <dgm:cxn modelId="{94F15E52-740B-4242-B1F8-FF3E76C7F546}" type="presParOf" srcId="{2EC6D211-7439-44AF-8A07-1D565407FA81}" destId="{AEF5D161-90BF-4930-83D0-FC6474DACE64}" srcOrd="1" destOrd="0" presId="urn:microsoft.com/office/officeart/2005/8/layout/orgChart1"/>
    <dgm:cxn modelId="{73E0638F-E4E3-4C66-9FC4-F131B276CFA6}" type="presParOf" srcId="{2EC6D211-7439-44AF-8A07-1D565407FA81}" destId="{EEECEF9F-89B0-4BFC-8A66-7F5A726CA77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89BF7CB-135B-4E12-B3C4-0580E2ED80E7}" type="doc">
      <dgm:prSet loTypeId="urn:microsoft.com/office/officeart/2005/8/layout/orgChart1" loCatId="hierarchy" qsTypeId="urn:microsoft.com/office/officeart/2005/8/quickstyle/3d2" qsCatId="3D" csTypeId="urn:microsoft.com/office/officeart/2005/8/colors/accent0_3" csCatId="mainScheme" phldr="1"/>
      <dgm:spPr/>
      <dgm:t>
        <a:bodyPr/>
        <a:lstStyle/>
        <a:p>
          <a:endParaRPr lang="es-MX"/>
        </a:p>
      </dgm:t>
    </dgm:pt>
    <dgm:pt modelId="{EF7652F0-0A37-4759-9070-C3A09082F3CF}">
      <dgm:prSet phldrT="[Texto]" custT="1"/>
      <dgm:spPr/>
      <dgm:t>
        <a:bodyPr/>
        <a:lstStyle/>
        <a:p>
          <a:r>
            <a:rPr lang="es-MX" sz="2000" dirty="0"/>
            <a:t>COORDINACIÓN</a:t>
          </a:r>
          <a:r>
            <a:rPr lang="es-MX" sz="1400" dirty="0"/>
            <a:t> </a:t>
          </a:r>
          <a:r>
            <a:rPr lang="es-MX" sz="2000" dirty="0"/>
            <a:t>COMERCIAL</a:t>
          </a:r>
        </a:p>
      </dgm:t>
    </dgm:pt>
    <dgm:pt modelId="{0D9BC9A3-B573-40AD-8775-58F6AEBDECB0}" type="parTrans" cxnId="{941FB69F-6FAE-4B81-AE61-BADB4448618E}">
      <dgm:prSet/>
      <dgm:spPr/>
      <dgm:t>
        <a:bodyPr/>
        <a:lstStyle/>
        <a:p>
          <a:endParaRPr lang="es-MX"/>
        </a:p>
      </dgm:t>
    </dgm:pt>
    <dgm:pt modelId="{84C9F1A6-F960-4EC6-9634-610594358CE1}" type="sibTrans" cxnId="{941FB69F-6FAE-4B81-AE61-BADB4448618E}">
      <dgm:prSet custT="1"/>
      <dgm:spPr/>
    </dgm:pt>
    <dgm:pt modelId="{56D48D31-7B59-4957-B740-6F26B22CAE41}" type="asst">
      <dgm:prSet phldrT="[Texto]"/>
      <dgm:spPr/>
      <dgm:t>
        <a:bodyPr/>
        <a:lstStyle/>
        <a:p>
          <a:r>
            <a:rPr lang="es-MX" dirty="0"/>
            <a:t>AUXILIAR COMERCIAL “A”</a:t>
          </a:r>
        </a:p>
      </dgm:t>
    </dgm:pt>
    <dgm:pt modelId="{21ED9C28-FB07-42D7-BB32-A0D4E4DCB541}" type="parTrans" cxnId="{FB31719D-3771-4954-82E6-701ADAD54D0E}">
      <dgm:prSet/>
      <dgm:spPr/>
      <dgm:t>
        <a:bodyPr/>
        <a:lstStyle/>
        <a:p>
          <a:endParaRPr lang="es-MX"/>
        </a:p>
      </dgm:t>
    </dgm:pt>
    <dgm:pt modelId="{9DD5CEF1-532F-4B64-BEA4-148960A03D07}" type="sibTrans" cxnId="{FB31719D-3771-4954-82E6-701ADAD54D0E}">
      <dgm:prSet custT="1"/>
      <dgm:spPr/>
    </dgm:pt>
    <dgm:pt modelId="{6E8D1F29-252C-4C72-B438-20076D5EC51B}">
      <dgm:prSet phldrT="[Texto]"/>
      <dgm:spPr/>
      <dgm:t>
        <a:bodyPr/>
        <a:lstStyle/>
        <a:p>
          <a:r>
            <a:rPr lang="es-MX" dirty="0"/>
            <a:t>AUXILIAR COMERCIAL “A”</a:t>
          </a:r>
        </a:p>
      </dgm:t>
    </dgm:pt>
    <dgm:pt modelId="{1D30FF72-350F-496A-A170-FB0C8AEED62A}" type="parTrans" cxnId="{B816694D-D57B-4057-927C-22BA188D88F9}">
      <dgm:prSet/>
      <dgm:spPr/>
      <dgm:t>
        <a:bodyPr/>
        <a:lstStyle/>
        <a:p>
          <a:endParaRPr lang="es-MX"/>
        </a:p>
      </dgm:t>
    </dgm:pt>
    <dgm:pt modelId="{C9E69A91-8736-4611-A468-66553D96C2EE}" type="sibTrans" cxnId="{B816694D-D57B-4057-927C-22BA188D88F9}">
      <dgm:prSet/>
      <dgm:spPr/>
    </dgm:pt>
    <dgm:pt modelId="{07DBF2A1-E0A4-4A2B-8691-F056ACC370C1}">
      <dgm:prSet phldrT="[Texto]"/>
      <dgm:spPr/>
      <dgm:t>
        <a:bodyPr/>
        <a:lstStyle/>
        <a:p>
          <a:r>
            <a:rPr lang="es-MX" dirty="0"/>
            <a:t>TÉCNICO COMERCIAL “B”</a:t>
          </a:r>
        </a:p>
      </dgm:t>
    </dgm:pt>
    <dgm:pt modelId="{433AB9C7-F14C-48D0-BB88-DB6D7DDB61BE}" type="parTrans" cxnId="{A8FB7177-DB2E-4056-89CB-0307EA403E45}">
      <dgm:prSet/>
      <dgm:spPr/>
      <dgm:t>
        <a:bodyPr/>
        <a:lstStyle/>
        <a:p>
          <a:endParaRPr lang="es-MX"/>
        </a:p>
      </dgm:t>
    </dgm:pt>
    <dgm:pt modelId="{2A0406C2-E2CD-4D01-9979-04ABE0036852}" type="sibTrans" cxnId="{A8FB7177-DB2E-4056-89CB-0307EA403E45}">
      <dgm:prSet/>
      <dgm:spPr/>
    </dgm:pt>
    <dgm:pt modelId="{7819721C-A75B-469F-A1DD-5D36F729252B}">
      <dgm:prSet phldrT="[Texto]"/>
      <dgm:spPr/>
      <dgm:t>
        <a:bodyPr/>
        <a:lstStyle/>
        <a:p>
          <a:r>
            <a:rPr lang="es-MX" dirty="0"/>
            <a:t>TÉCNICO COMERCIAL “A”</a:t>
          </a:r>
        </a:p>
      </dgm:t>
    </dgm:pt>
    <dgm:pt modelId="{1878ABEA-AABF-47FD-A137-E2BB883BF0BA}" type="parTrans" cxnId="{B7AAB4A6-10BE-4969-9912-4F6AF6540E7D}">
      <dgm:prSet/>
      <dgm:spPr/>
      <dgm:t>
        <a:bodyPr/>
        <a:lstStyle/>
        <a:p>
          <a:endParaRPr lang="es-MX"/>
        </a:p>
      </dgm:t>
    </dgm:pt>
    <dgm:pt modelId="{02B3E3F2-A6B8-4284-859B-516915411C1B}" type="sibTrans" cxnId="{B7AAB4A6-10BE-4969-9912-4F6AF6540E7D}">
      <dgm:prSet/>
      <dgm:spPr/>
    </dgm:pt>
    <dgm:pt modelId="{DE32CA72-A752-44C6-AFF9-5F78D7D9E124}">
      <dgm:prSet phldrT="[Texto]"/>
      <dgm:spPr/>
      <dgm:t>
        <a:bodyPr/>
        <a:lstStyle/>
        <a:p>
          <a:r>
            <a:rPr lang="es-MX" dirty="0"/>
            <a:t>AFOROS</a:t>
          </a:r>
        </a:p>
      </dgm:t>
    </dgm:pt>
    <dgm:pt modelId="{415C7072-AE29-4E86-B480-700D733AF1BC}" type="parTrans" cxnId="{F30B7F62-DE43-4E79-BB09-4BD19B8E3D8F}">
      <dgm:prSet/>
      <dgm:spPr/>
      <dgm:t>
        <a:bodyPr/>
        <a:lstStyle/>
        <a:p>
          <a:endParaRPr lang="es-MX"/>
        </a:p>
      </dgm:t>
    </dgm:pt>
    <dgm:pt modelId="{00523C8D-A008-4C5D-A7A8-6B2FA7089078}" type="sibTrans" cxnId="{F30B7F62-DE43-4E79-BB09-4BD19B8E3D8F}">
      <dgm:prSet/>
      <dgm:spPr/>
    </dgm:pt>
    <dgm:pt modelId="{9273A1A7-8CBC-42D1-8BAC-1FA548ACDC80}" type="asst">
      <dgm:prSet phldrT="[Texto]"/>
      <dgm:spPr/>
      <dgm:t>
        <a:bodyPr/>
        <a:lstStyle/>
        <a:p>
          <a:r>
            <a:rPr lang="es-MX" dirty="0"/>
            <a:t>TECNICO COMERCIAL “C”</a:t>
          </a:r>
        </a:p>
      </dgm:t>
    </dgm:pt>
    <dgm:pt modelId="{4081F50A-023E-480B-AA56-F0821BF002C8}" type="parTrans" cxnId="{5A563434-4C3C-4721-9BDB-13D07FB591D2}">
      <dgm:prSet/>
      <dgm:spPr/>
      <dgm:t>
        <a:bodyPr/>
        <a:lstStyle/>
        <a:p>
          <a:endParaRPr lang="es-MX"/>
        </a:p>
      </dgm:t>
    </dgm:pt>
    <dgm:pt modelId="{7BF3F5AF-1D7F-4B66-AF60-C9FD951900A8}" type="sibTrans" cxnId="{5A563434-4C3C-4721-9BDB-13D07FB591D2}">
      <dgm:prSet/>
      <dgm:spPr/>
    </dgm:pt>
    <dgm:pt modelId="{04D0F69B-DDB9-44F0-8F56-94AA92517DAC}">
      <dgm:prSet phldrT="[Texto]"/>
      <dgm:spPr/>
      <dgm:t>
        <a:bodyPr/>
        <a:lstStyle/>
        <a:p>
          <a:r>
            <a:rPr lang="es-MX" dirty="0"/>
            <a:t>GESTOR COMERCIAL</a:t>
          </a:r>
        </a:p>
      </dgm:t>
    </dgm:pt>
    <dgm:pt modelId="{79FD7DF3-D5FA-45CB-AF34-C171B3EF936D}" type="parTrans" cxnId="{273242DF-601A-44B7-AADA-0F62E5269D12}">
      <dgm:prSet/>
      <dgm:spPr/>
      <dgm:t>
        <a:bodyPr/>
        <a:lstStyle/>
        <a:p>
          <a:endParaRPr lang="es-MX"/>
        </a:p>
      </dgm:t>
    </dgm:pt>
    <dgm:pt modelId="{0B8DE0C9-395A-4809-A5B0-4A6186AC31E5}" type="sibTrans" cxnId="{273242DF-601A-44B7-AADA-0F62E5269D12}">
      <dgm:prSet/>
      <dgm:spPr/>
    </dgm:pt>
    <dgm:pt modelId="{21A55A89-9781-43AA-A586-807282E447D8}">
      <dgm:prSet phldrT="[Texto]"/>
      <dgm:spPr/>
      <dgm:t>
        <a:bodyPr/>
        <a:lstStyle/>
        <a:p>
          <a:r>
            <a:rPr lang="es-MX" dirty="0"/>
            <a:t>LECTURISTA “B”</a:t>
          </a:r>
        </a:p>
      </dgm:t>
    </dgm:pt>
    <dgm:pt modelId="{907C142B-13E6-4222-BB46-7BC52252023B}" type="parTrans" cxnId="{EFFC9315-924F-4ED3-AC73-8A309FE472B3}">
      <dgm:prSet/>
      <dgm:spPr/>
      <dgm:t>
        <a:bodyPr/>
        <a:lstStyle/>
        <a:p>
          <a:endParaRPr lang="es-MX"/>
        </a:p>
      </dgm:t>
    </dgm:pt>
    <dgm:pt modelId="{6250C3CC-745B-40A9-AA18-315E897989A4}" type="sibTrans" cxnId="{EFFC9315-924F-4ED3-AC73-8A309FE472B3}">
      <dgm:prSet/>
      <dgm:spPr/>
    </dgm:pt>
    <dgm:pt modelId="{81039554-BFD8-427D-851D-686C500A6F98}">
      <dgm:prSet phldrT="[Texto]"/>
      <dgm:spPr/>
      <dgm:t>
        <a:bodyPr/>
        <a:lstStyle/>
        <a:p>
          <a:r>
            <a:rPr lang="es-MX" dirty="0"/>
            <a:t>LECTURISTAS “A” (7)</a:t>
          </a:r>
        </a:p>
      </dgm:t>
    </dgm:pt>
    <dgm:pt modelId="{AD7F1522-DDAD-4F58-84DB-12CE949D9C49}" type="parTrans" cxnId="{3C8C15BD-891D-428B-9122-3CC33C660A4E}">
      <dgm:prSet/>
      <dgm:spPr/>
      <dgm:t>
        <a:bodyPr/>
        <a:lstStyle/>
        <a:p>
          <a:endParaRPr lang="es-MX"/>
        </a:p>
      </dgm:t>
    </dgm:pt>
    <dgm:pt modelId="{E80818CB-3B79-4BC0-AF3D-4CF8595FC429}" type="sibTrans" cxnId="{3C8C15BD-891D-428B-9122-3CC33C660A4E}">
      <dgm:prSet/>
      <dgm:spPr/>
    </dgm:pt>
    <dgm:pt modelId="{99761A84-7E64-4DCE-AD85-5889F6EE1AA8}">
      <dgm:prSet phldrT="[Texto]"/>
      <dgm:spPr/>
      <dgm:t>
        <a:bodyPr/>
        <a:lstStyle/>
        <a:p>
          <a:r>
            <a:rPr lang="es-MX" dirty="0"/>
            <a:t>OPERADOR COMERCIAL “A” (6)</a:t>
          </a:r>
        </a:p>
      </dgm:t>
    </dgm:pt>
    <dgm:pt modelId="{BBB19330-DB52-4493-8265-8DCFCB5FD482}" type="sibTrans" cxnId="{3FA5584D-7FEF-414E-A900-103E744CD682}">
      <dgm:prSet/>
      <dgm:spPr/>
    </dgm:pt>
    <dgm:pt modelId="{9E6439CA-0E38-4B6D-B620-76D22518268E}" type="parTrans" cxnId="{3FA5584D-7FEF-414E-A900-103E744CD682}">
      <dgm:prSet/>
      <dgm:spPr/>
      <dgm:t>
        <a:bodyPr/>
        <a:lstStyle/>
        <a:p>
          <a:endParaRPr lang="es-MX"/>
        </a:p>
      </dgm:t>
    </dgm:pt>
    <dgm:pt modelId="{12504F46-8A16-40E4-89C2-69A42A30EEBF}">
      <dgm:prSet phldrT="[Texto]"/>
      <dgm:spPr/>
      <dgm:t>
        <a:bodyPr/>
        <a:lstStyle/>
        <a:p>
          <a:r>
            <a:rPr lang="es-MX" dirty="0"/>
            <a:t>OPERADOR COMERCIAL “B”</a:t>
          </a:r>
        </a:p>
      </dgm:t>
    </dgm:pt>
    <dgm:pt modelId="{B7C62355-36BC-4865-AA5B-A35A13434E63}" type="sibTrans" cxnId="{3D51D94E-84DC-4116-8FBD-5876CEB3C03A}">
      <dgm:prSet custT="1"/>
      <dgm:spPr/>
    </dgm:pt>
    <dgm:pt modelId="{4C807B01-1C43-442C-8FC8-FB59432333B4}" type="parTrans" cxnId="{3D51D94E-84DC-4116-8FBD-5876CEB3C03A}">
      <dgm:prSet/>
      <dgm:spPr/>
      <dgm:t>
        <a:bodyPr/>
        <a:lstStyle/>
        <a:p>
          <a:endParaRPr lang="es-MX"/>
        </a:p>
      </dgm:t>
    </dgm:pt>
    <dgm:pt modelId="{68368981-42D7-4BB9-9954-2DC02A2BD0B8}">
      <dgm:prSet phldrT="[Texto]"/>
      <dgm:spPr/>
      <dgm:t>
        <a:bodyPr/>
        <a:lstStyle/>
        <a:p>
          <a:r>
            <a:rPr lang="es-MX" dirty="0"/>
            <a:t>AUXILIAR COMERCIAL “A”</a:t>
          </a:r>
        </a:p>
      </dgm:t>
    </dgm:pt>
    <dgm:pt modelId="{5F6CF313-8570-4ECD-9B95-B3179D7E2BA0}" type="sibTrans" cxnId="{62D8B2B7-8BCB-476A-ACB0-AB074C1A30EB}">
      <dgm:prSet/>
      <dgm:spPr/>
    </dgm:pt>
    <dgm:pt modelId="{26F335E1-4B20-4B76-87F3-8F11C83071DC}" type="parTrans" cxnId="{62D8B2B7-8BCB-476A-ACB0-AB074C1A30EB}">
      <dgm:prSet/>
      <dgm:spPr/>
      <dgm:t>
        <a:bodyPr/>
        <a:lstStyle/>
        <a:p>
          <a:endParaRPr lang="es-MX"/>
        </a:p>
      </dgm:t>
    </dgm:pt>
    <dgm:pt modelId="{F23804C1-7128-4750-BCC9-33A4843CEB8C}">
      <dgm:prSet phldrT="[Texto]"/>
      <dgm:spPr/>
      <dgm:t>
        <a:bodyPr/>
        <a:lstStyle/>
        <a:p>
          <a:r>
            <a:rPr lang="es-MX" dirty="0"/>
            <a:t>AUXILIAR COMERCIAL “B”</a:t>
          </a:r>
        </a:p>
      </dgm:t>
    </dgm:pt>
    <dgm:pt modelId="{8CF8EE2C-76B7-4E4A-9328-706E49A87408}" type="sibTrans" cxnId="{184E45B1-BA10-45BB-B316-C292EE330AE5}">
      <dgm:prSet/>
      <dgm:spPr/>
    </dgm:pt>
    <dgm:pt modelId="{6E08C4A4-6159-4977-8E88-7ECFF5714B8F}" type="parTrans" cxnId="{184E45B1-BA10-45BB-B316-C292EE330AE5}">
      <dgm:prSet/>
      <dgm:spPr/>
      <dgm:t>
        <a:bodyPr/>
        <a:lstStyle/>
        <a:p>
          <a:endParaRPr lang="es-MX"/>
        </a:p>
      </dgm:t>
    </dgm:pt>
    <dgm:pt modelId="{395B1464-5420-446D-AF12-9889B365EF71}" type="pres">
      <dgm:prSet presAssocID="{F89BF7CB-135B-4E12-B3C4-0580E2ED80E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8427CF7D-9779-46F3-B44C-7FA47B396459}" type="pres">
      <dgm:prSet presAssocID="{EF7652F0-0A37-4759-9070-C3A09082F3CF}" presName="hierRoot1" presStyleCnt="0">
        <dgm:presLayoutVars>
          <dgm:hierBranch val="init"/>
        </dgm:presLayoutVars>
      </dgm:prSet>
      <dgm:spPr/>
    </dgm:pt>
    <dgm:pt modelId="{66FD1C83-BD48-450C-8659-BD4E0CA7A4FB}" type="pres">
      <dgm:prSet presAssocID="{EF7652F0-0A37-4759-9070-C3A09082F3CF}" presName="rootComposite1" presStyleCnt="0"/>
      <dgm:spPr/>
    </dgm:pt>
    <dgm:pt modelId="{922B9F23-5F20-40FB-9D97-025232580BD4}" type="pres">
      <dgm:prSet presAssocID="{EF7652F0-0A37-4759-9070-C3A09082F3CF}" presName="rootText1" presStyleLbl="node0" presStyleIdx="0" presStyleCnt="1">
        <dgm:presLayoutVars>
          <dgm:chPref val="3"/>
        </dgm:presLayoutVars>
      </dgm:prSet>
      <dgm:spPr/>
    </dgm:pt>
    <dgm:pt modelId="{1A5D1A7B-4547-4080-8F96-EA00ED790ADC}" type="pres">
      <dgm:prSet presAssocID="{EF7652F0-0A37-4759-9070-C3A09082F3CF}" presName="rootConnector1" presStyleLbl="node1" presStyleIdx="0" presStyleCnt="0"/>
      <dgm:spPr/>
    </dgm:pt>
    <dgm:pt modelId="{2BB6C731-B8F0-46BB-89DF-EB62748BC188}" type="pres">
      <dgm:prSet presAssocID="{EF7652F0-0A37-4759-9070-C3A09082F3CF}" presName="hierChild2" presStyleCnt="0"/>
      <dgm:spPr/>
    </dgm:pt>
    <dgm:pt modelId="{0EE6EA19-B6B8-4246-8556-B3B120D60C6B}" type="pres">
      <dgm:prSet presAssocID="{1D30FF72-350F-496A-A170-FB0C8AEED62A}" presName="Name37" presStyleLbl="parChTrans1D2" presStyleIdx="0" presStyleCnt="7"/>
      <dgm:spPr/>
    </dgm:pt>
    <dgm:pt modelId="{FF69C26E-148B-4F19-B18A-C4E45959540B}" type="pres">
      <dgm:prSet presAssocID="{6E8D1F29-252C-4C72-B438-20076D5EC51B}" presName="hierRoot2" presStyleCnt="0">
        <dgm:presLayoutVars>
          <dgm:hierBranch val="init"/>
        </dgm:presLayoutVars>
      </dgm:prSet>
      <dgm:spPr/>
    </dgm:pt>
    <dgm:pt modelId="{A95DB0C9-CCAC-4D12-84D1-DB36140D16E6}" type="pres">
      <dgm:prSet presAssocID="{6E8D1F29-252C-4C72-B438-20076D5EC51B}" presName="rootComposite" presStyleCnt="0"/>
      <dgm:spPr/>
    </dgm:pt>
    <dgm:pt modelId="{4912F42F-F762-4E27-B264-8BE79BC33860}" type="pres">
      <dgm:prSet presAssocID="{6E8D1F29-252C-4C72-B438-20076D5EC51B}" presName="rootText" presStyleLbl="node2" presStyleIdx="0" presStyleCnt="5">
        <dgm:presLayoutVars>
          <dgm:chPref val="3"/>
        </dgm:presLayoutVars>
      </dgm:prSet>
      <dgm:spPr/>
    </dgm:pt>
    <dgm:pt modelId="{B7FA7013-4FE1-49C2-8942-5DCF411A49BA}" type="pres">
      <dgm:prSet presAssocID="{6E8D1F29-252C-4C72-B438-20076D5EC51B}" presName="rootConnector" presStyleLbl="node2" presStyleIdx="0" presStyleCnt="5"/>
      <dgm:spPr/>
    </dgm:pt>
    <dgm:pt modelId="{B1A80E92-8464-4BF3-A148-606932538BA6}" type="pres">
      <dgm:prSet presAssocID="{6E8D1F29-252C-4C72-B438-20076D5EC51B}" presName="hierChild4" presStyleCnt="0"/>
      <dgm:spPr/>
    </dgm:pt>
    <dgm:pt modelId="{65EAE1D6-6AA8-4A78-8812-A5E35A68C25D}" type="pres">
      <dgm:prSet presAssocID="{415C7072-AE29-4E86-B480-700D733AF1BC}" presName="Name37" presStyleLbl="parChTrans1D3" presStyleIdx="0" presStyleCnt="5"/>
      <dgm:spPr/>
    </dgm:pt>
    <dgm:pt modelId="{256F62FD-8935-4E02-9B37-6982A47A99A4}" type="pres">
      <dgm:prSet presAssocID="{DE32CA72-A752-44C6-AFF9-5F78D7D9E124}" presName="hierRoot2" presStyleCnt="0">
        <dgm:presLayoutVars>
          <dgm:hierBranch val="init"/>
        </dgm:presLayoutVars>
      </dgm:prSet>
      <dgm:spPr/>
    </dgm:pt>
    <dgm:pt modelId="{411BB6AD-72F1-4ECB-88C1-F7F689D5A5EE}" type="pres">
      <dgm:prSet presAssocID="{DE32CA72-A752-44C6-AFF9-5F78D7D9E124}" presName="rootComposite" presStyleCnt="0"/>
      <dgm:spPr/>
    </dgm:pt>
    <dgm:pt modelId="{0D093A32-7E07-4DBC-A91E-6DA6F70D0D2A}" type="pres">
      <dgm:prSet presAssocID="{DE32CA72-A752-44C6-AFF9-5F78D7D9E124}" presName="rootText" presStyleLbl="node3" presStyleIdx="0" presStyleCnt="5">
        <dgm:presLayoutVars>
          <dgm:chPref val="3"/>
        </dgm:presLayoutVars>
      </dgm:prSet>
      <dgm:spPr/>
    </dgm:pt>
    <dgm:pt modelId="{5DD41268-AE79-4214-91B6-83288057EA0A}" type="pres">
      <dgm:prSet presAssocID="{DE32CA72-A752-44C6-AFF9-5F78D7D9E124}" presName="rootConnector" presStyleLbl="node3" presStyleIdx="0" presStyleCnt="5"/>
      <dgm:spPr/>
    </dgm:pt>
    <dgm:pt modelId="{47175CE0-5E3A-4395-B8A0-CA3613291CB3}" type="pres">
      <dgm:prSet presAssocID="{DE32CA72-A752-44C6-AFF9-5F78D7D9E124}" presName="hierChild4" presStyleCnt="0"/>
      <dgm:spPr/>
    </dgm:pt>
    <dgm:pt modelId="{7C41AE61-D721-44CB-8C58-8625AD6CF089}" type="pres">
      <dgm:prSet presAssocID="{DE32CA72-A752-44C6-AFF9-5F78D7D9E124}" presName="hierChild5" presStyleCnt="0"/>
      <dgm:spPr/>
    </dgm:pt>
    <dgm:pt modelId="{15447FE1-3C30-429C-B87F-E50ADC78E3E3}" type="pres">
      <dgm:prSet presAssocID="{6E8D1F29-252C-4C72-B438-20076D5EC51B}" presName="hierChild5" presStyleCnt="0"/>
      <dgm:spPr/>
    </dgm:pt>
    <dgm:pt modelId="{C5175CA5-5901-4D4C-8B0D-44797B863CC5}" type="pres">
      <dgm:prSet presAssocID="{433AB9C7-F14C-48D0-BB88-DB6D7DDB61BE}" presName="Name37" presStyleLbl="parChTrans1D2" presStyleIdx="1" presStyleCnt="7"/>
      <dgm:spPr/>
    </dgm:pt>
    <dgm:pt modelId="{886E78EC-F240-4D7E-98B2-94A092824DC9}" type="pres">
      <dgm:prSet presAssocID="{07DBF2A1-E0A4-4A2B-8691-F056ACC370C1}" presName="hierRoot2" presStyleCnt="0">
        <dgm:presLayoutVars>
          <dgm:hierBranch val="init"/>
        </dgm:presLayoutVars>
      </dgm:prSet>
      <dgm:spPr/>
    </dgm:pt>
    <dgm:pt modelId="{C30E25A0-8BC0-41D1-8989-F5DF175B3DF3}" type="pres">
      <dgm:prSet presAssocID="{07DBF2A1-E0A4-4A2B-8691-F056ACC370C1}" presName="rootComposite" presStyleCnt="0"/>
      <dgm:spPr/>
    </dgm:pt>
    <dgm:pt modelId="{394E955F-2477-4716-8594-5945379EC36D}" type="pres">
      <dgm:prSet presAssocID="{07DBF2A1-E0A4-4A2B-8691-F056ACC370C1}" presName="rootText" presStyleLbl="node2" presStyleIdx="1" presStyleCnt="5">
        <dgm:presLayoutVars>
          <dgm:chPref val="3"/>
        </dgm:presLayoutVars>
      </dgm:prSet>
      <dgm:spPr/>
    </dgm:pt>
    <dgm:pt modelId="{344B16F2-40B5-486B-9CAC-86CC5F32AD7B}" type="pres">
      <dgm:prSet presAssocID="{07DBF2A1-E0A4-4A2B-8691-F056ACC370C1}" presName="rootConnector" presStyleLbl="node2" presStyleIdx="1" presStyleCnt="5"/>
      <dgm:spPr/>
    </dgm:pt>
    <dgm:pt modelId="{40A3B1A0-2525-48EA-989D-DD639F605A78}" type="pres">
      <dgm:prSet presAssocID="{07DBF2A1-E0A4-4A2B-8691-F056ACC370C1}" presName="hierChild4" presStyleCnt="0"/>
      <dgm:spPr/>
    </dgm:pt>
    <dgm:pt modelId="{AA9348C2-45AE-48A4-B0E1-FBE26F59D1A7}" type="pres">
      <dgm:prSet presAssocID="{26F335E1-4B20-4B76-87F3-8F11C83071DC}" presName="Name37" presStyleLbl="parChTrans1D3" presStyleIdx="1" presStyleCnt="5"/>
      <dgm:spPr/>
    </dgm:pt>
    <dgm:pt modelId="{42A8444F-C001-4A64-8B56-74B530D860AB}" type="pres">
      <dgm:prSet presAssocID="{68368981-42D7-4BB9-9954-2DC02A2BD0B8}" presName="hierRoot2" presStyleCnt="0">
        <dgm:presLayoutVars>
          <dgm:hierBranch val="init"/>
        </dgm:presLayoutVars>
      </dgm:prSet>
      <dgm:spPr/>
    </dgm:pt>
    <dgm:pt modelId="{94105550-1BED-46C8-90D9-2B876B14FE77}" type="pres">
      <dgm:prSet presAssocID="{68368981-42D7-4BB9-9954-2DC02A2BD0B8}" presName="rootComposite" presStyleCnt="0"/>
      <dgm:spPr/>
    </dgm:pt>
    <dgm:pt modelId="{4243F061-4084-4E13-85B5-8A70F5364791}" type="pres">
      <dgm:prSet presAssocID="{68368981-42D7-4BB9-9954-2DC02A2BD0B8}" presName="rootText" presStyleLbl="node3" presStyleIdx="1" presStyleCnt="5">
        <dgm:presLayoutVars>
          <dgm:chPref val="3"/>
        </dgm:presLayoutVars>
      </dgm:prSet>
      <dgm:spPr/>
    </dgm:pt>
    <dgm:pt modelId="{6242814D-A173-4EBC-884F-7BBCDE73FA31}" type="pres">
      <dgm:prSet presAssocID="{68368981-42D7-4BB9-9954-2DC02A2BD0B8}" presName="rootConnector" presStyleLbl="node3" presStyleIdx="1" presStyleCnt="5"/>
      <dgm:spPr/>
    </dgm:pt>
    <dgm:pt modelId="{84253392-2C0C-4410-95D6-E69561919D7B}" type="pres">
      <dgm:prSet presAssocID="{68368981-42D7-4BB9-9954-2DC02A2BD0B8}" presName="hierChild4" presStyleCnt="0"/>
      <dgm:spPr/>
    </dgm:pt>
    <dgm:pt modelId="{F43F7EE4-34EE-41A6-AE2A-F496A1022F7C}" type="pres">
      <dgm:prSet presAssocID="{68368981-42D7-4BB9-9954-2DC02A2BD0B8}" presName="hierChild5" presStyleCnt="0"/>
      <dgm:spPr/>
    </dgm:pt>
    <dgm:pt modelId="{F9CDB042-29AA-4C49-A5F7-A3A5DC058531}" type="pres">
      <dgm:prSet presAssocID="{907C142B-13E6-4222-BB46-7BC52252023B}" presName="Name37" presStyleLbl="parChTrans1D3" presStyleIdx="2" presStyleCnt="5"/>
      <dgm:spPr/>
    </dgm:pt>
    <dgm:pt modelId="{0C4B5DB8-8A38-4AF1-B4CF-2C3F17480F5B}" type="pres">
      <dgm:prSet presAssocID="{21A55A89-9781-43AA-A586-807282E447D8}" presName="hierRoot2" presStyleCnt="0">
        <dgm:presLayoutVars>
          <dgm:hierBranch val="init"/>
        </dgm:presLayoutVars>
      </dgm:prSet>
      <dgm:spPr/>
    </dgm:pt>
    <dgm:pt modelId="{414116D5-C0B7-4864-A3A8-DBD50DE40785}" type="pres">
      <dgm:prSet presAssocID="{21A55A89-9781-43AA-A586-807282E447D8}" presName="rootComposite" presStyleCnt="0"/>
      <dgm:spPr/>
    </dgm:pt>
    <dgm:pt modelId="{003265BD-0E82-4158-AB28-EA8AA3C4A9C6}" type="pres">
      <dgm:prSet presAssocID="{21A55A89-9781-43AA-A586-807282E447D8}" presName="rootText" presStyleLbl="node3" presStyleIdx="2" presStyleCnt="5">
        <dgm:presLayoutVars>
          <dgm:chPref val="3"/>
        </dgm:presLayoutVars>
      </dgm:prSet>
      <dgm:spPr/>
    </dgm:pt>
    <dgm:pt modelId="{0AA79AE7-364D-4CF9-B66A-D890BCF28E2A}" type="pres">
      <dgm:prSet presAssocID="{21A55A89-9781-43AA-A586-807282E447D8}" presName="rootConnector" presStyleLbl="node3" presStyleIdx="2" presStyleCnt="5"/>
      <dgm:spPr/>
    </dgm:pt>
    <dgm:pt modelId="{CE074BED-3001-4A07-BC9F-3CDC0708D987}" type="pres">
      <dgm:prSet presAssocID="{21A55A89-9781-43AA-A586-807282E447D8}" presName="hierChild4" presStyleCnt="0"/>
      <dgm:spPr/>
    </dgm:pt>
    <dgm:pt modelId="{B7ACC11D-9CF1-4266-90C2-7B90DE2A8B9E}" type="pres">
      <dgm:prSet presAssocID="{AD7F1522-DDAD-4F58-84DB-12CE949D9C49}" presName="Name37" presStyleLbl="parChTrans1D4" presStyleIdx="0" presStyleCnt="1"/>
      <dgm:spPr/>
    </dgm:pt>
    <dgm:pt modelId="{064879CC-DA44-42DD-90D1-2A3006C1F2F5}" type="pres">
      <dgm:prSet presAssocID="{81039554-BFD8-427D-851D-686C500A6F98}" presName="hierRoot2" presStyleCnt="0">
        <dgm:presLayoutVars>
          <dgm:hierBranch val="init"/>
        </dgm:presLayoutVars>
      </dgm:prSet>
      <dgm:spPr/>
    </dgm:pt>
    <dgm:pt modelId="{D7E4A151-BCD2-43AF-85A0-FC1DC7340015}" type="pres">
      <dgm:prSet presAssocID="{81039554-BFD8-427D-851D-686C500A6F98}" presName="rootComposite" presStyleCnt="0"/>
      <dgm:spPr/>
    </dgm:pt>
    <dgm:pt modelId="{5A2A7D09-E2F6-4737-85C7-F9B6ABA6EDDB}" type="pres">
      <dgm:prSet presAssocID="{81039554-BFD8-427D-851D-686C500A6F98}" presName="rootText" presStyleLbl="node4" presStyleIdx="0" presStyleCnt="1">
        <dgm:presLayoutVars>
          <dgm:chPref val="3"/>
        </dgm:presLayoutVars>
      </dgm:prSet>
      <dgm:spPr/>
    </dgm:pt>
    <dgm:pt modelId="{2FB632B5-FF62-49C8-87AB-6E56A8312DE4}" type="pres">
      <dgm:prSet presAssocID="{81039554-BFD8-427D-851D-686C500A6F98}" presName="rootConnector" presStyleLbl="node4" presStyleIdx="0" presStyleCnt="1"/>
      <dgm:spPr/>
    </dgm:pt>
    <dgm:pt modelId="{E40ED12A-7FAC-49EB-9E5E-1F473B7A7A5F}" type="pres">
      <dgm:prSet presAssocID="{81039554-BFD8-427D-851D-686C500A6F98}" presName="hierChild4" presStyleCnt="0"/>
      <dgm:spPr/>
    </dgm:pt>
    <dgm:pt modelId="{4F11850C-8E76-44BF-8420-4107909E1357}" type="pres">
      <dgm:prSet presAssocID="{81039554-BFD8-427D-851D-686C500A6F98}" presName="hierChild5" presStyleCnt="0"/>
      <dgm:spPr/>
    </dgm:pt>
    <dgm:pt modelId="{36CFF126-C154-4793-9417-DD65B3D7B3D4}" type="pres">
      <dgm:prSet presAssocID="{21A55A89-9781-43AA-A586-807282E447D8}" presName="hierChild5" presStyleCnt="0"/>
      <dgm:spPr/>
    </dgm:pt>
    <dgm:pt modelId="{FD6DEF75-2188-4003-BEA0-40EA2F305B00}" type="pres">
      <dgm:prSet presAssocID="{07DBF2A1-E0A4-4A2B-8691-F056ACC370C1}" presName="hierChild5" presStyleCnt="0"/>
      <dgm:spPr/>
    </dgm:pt>
    <dgm:pt modelId="{71BFF84A-6123-44D8-9985-0B467B45F3B7}" type="pres">
      <dgm:prSet presAssocID="{1878ABEA-AABF-47FD-A137-E2BB883BF0BA}" presName="Name37" presStyleLbl="parChTrans1D2" presStyleIdx="2" presStyleCnt="7"/>
      <dgm:spPr/>
    </dgm:pt>
    <dgm:pt modelId="{1ACD4760-A994-4144-97F4-49E73715BAB1}" type="pres">
      <dgm:prSet presAssocID="{7819721C-A75B-469F-A1DD-5D36F729252B}" presName="hierRoot2" presStyleCnt="0">
        <dgm:presLayoutVars>
          <dgm:hierBranch val="init"/>
        </dgm:presLayoutVars>
      </dgm:prSet>
      <dgm:spPr/>
    </dgm:pt>
    <dgm:pt modelId="{FEEE6A9D-CD77-4824-AE42-47B47A4C0CC5}" type="pres">
      <dgm:prSet presAssocID="{7819721C-A75B-469F-A1DD-5D36F729252B}" presName="rootComposite" presStyleCnt="0"/>
      <dgm:spPr/>
    </dgm:pt>
    <dgm:pt modelId="{DA0716DC-A543-49EF-9EA8-5D55F09EA335}" type="pres">
      <dgm:prSet presAssocID="{7819721C-A75B-469F-A1DD-5D36F729252B}" presName="rootText" presStyleLbl="node2" presStyleIdx="2" presStyleCnt="5">
        <dgm:presLayoutVars>
          <dgm:chPref val="3"/>
        </dgm:presLayoutVars>
      </dgm:prSet>
      <dgm:spPr/>
    </dgm:pt>
    <dgm:pt modelId="{61689902-DA41-49D4-AC3C-796F3223587D}" type="pres">
      <dgm:prSet presAssocID="{7819721C-A75B-469F-A1DD-5D36F729252B}" presName="rootConnector" presStyleLbl="node2" presStyleIdx="2" presStyleCnt="5"/>
      <dgm:spPr/>
    </dgm:pt>
    <dgm:pt modelId="{2DA57CD1-38DD-440A-AEC1-C94AD7C4C66E}" type="pres">
      <dgm:prSet presAssocID="{7819721C-A75B-469F-A1DD-5D36F729252B}" presName="hierChild4" presStyleCnt="0"/>
      <dgm:spPr/>
    </dgm:pt>
    <dgm:pt modelId="{312307CE-08D0-44BD-98F4-AF966CBBCA31}" type="pres">
      <dgm:prSet presAssocID="{7819721C-A75B-469F-A1DD-5D36F729252B}" presName="hierChild5" presStyleCnt="0"/>
      <dgm:spPr/>
    </dgm:pt>
    <dgm:pt modelId="{C4B78189-7C0F-460C-9171-577CB3B38EBB}" type="pres">
      <dgm:prSet presAssocID="{6E08C4A4-6159-4977-8E88-7ECFF5714B8F}" presName="Name37" presStyleLbl="parChTrans1D2" presStyleIdx="3" presStyleCnt="7"/>
      <dgm:spPr/>
    </dgm:pt>
    <dgm:pt modelId="{04F55EDC-003B-4380-BAEC-9C899323A1A7}" type="pres">
      <dgm:prSet presAssocID="{F23804C1-7128-4750-BCC9-33A4843CEB8C}" presName="hierRoot2" presStyleCnt="0">
        <dgm:presLayoutVars>
          <dgm:hierBranch val="init"/>
        </dgm:presLayoutVars>
      </dgm:prSet>
      <dgm:spPr/>
    </dgm:pt>
    <dgm:pt modelId="{14F1079E-084D-434C-8751-F0D8B2A7642F}" type="pres">
      <dgm:prSet presAssocID="{F23804C1-7128-4750-BCC9-33A4843CEB8C}" presName="rootComposite" presStyleCnt="0"/>
      <dgm:spPr/>
    </dgm:pt>
    <dgm:pt modelId="{4EE47A35-A915-4F67-B979-ECBCDE1FBD61}" type="pres">
      <dgm:prSet presAssocID="{F23804C1-7128-4750-BCC9-33A4843CEB8C}" presName="rootText" presStyleLbl="node2" presStyleIdx="3" presStyleCnt="5">
        <dgm:presLayoutVars>
          <dgm:chPref val="3"/>
        </dgm:presLayoutVars>
      </dgm:prSet>
      <dgm:spPr/>
    </dgm:pt>
    <dgm:pt modelId="{D174C0DC-B6A9-40FB-9E48-AAF63EE07F5D}" type="pres">
      <dgm:prSet presAssocID="{F23804C1-7128-4750-BCC9-33A4843CEB8C}" presName="rootConnector" presStyleLbl="node2" presStyleIdx="3" presStyleCnt="5"/>
      <dgm:spPr/>
    </dgm:pt>
    <dgm:pt modelId="{D2A7B07C-C291-47A9-B78D-6329CB4266FB}" type="pres">
      <dgm:prSet presAssocID="{F23804C1-7128-4750-BCC9-33A4843CEB8C}" presName="hierChild4" presStyleCnt="0"/>
      <dgm:spPr/>
    </dgm:pt>
    <dgm:pt modelId="{F8A77650-B4CB-4ADF-B9EA-1AFDADA24E43}" type="pres">
      <dgm:prSet presAssocID="{F23804C1-7128-4750-BCC9-33A4843CEB8C}" presName="hierChild5" presStyleCnt="0"/>
      <dgm:spPr/>
    </dgm:pt>
    <dgm:pt modelId="{D3C7B03D-F8A1-48E5-9FBA-DB5FED1EB686}" type="pres">
      <dgm:prSet presAssocID="{79FD7DF3-D5FA-45CB-AF34-C171B3EF936D}" presName="Name37" presStyleLbl="parChTrans1D2" presStyleIdx="4" presStyleCnt="7"/>
      <dgm:spPr/>
    </dgm:pt>
    <dgm:pt modelId="{B86C46D4-66A5-4E55-8FFB-1772084053D1}" type="pres">
      <dgm:prSet presAssocID="{04D0F69B-DDB9-44F0-8F56-94AA92517DAC}" presName="hierRoot2" presStyleCnt="0">
        <dgm:presLayoutVars>
          <dgm:hierBranch val="init"/>
        </dgm:presLayoutVars>
      </dgm:prSet>
      <dgm:spPr/>
    </dgm:pt>
    <dgm:pt modelId="{F18E5A0F-7833-4003-A01A-141B1769ED6C}" type="pres">
      <dgm:prSet presAssocID="{04D0F69B-DDB9-44F0-8F56-94AA92517DAC}" presName="rootComposite" presStyleCnt="0"/>
      <dgm:spPr/>
    </dgm:pt>
    <dgm:pt modelId="{2C6FF4AE-71DF-435B-B2A7-8E2AFAC50DB3}" type="pres">
      <dgm:prSet presAssocID="{04D0F69B-DDB9-44F0-8F56-94AA92517DAC}" presName="rootText" presStyleLbl="node2" presStyleIdx="4" presStyleCnt="5">
        <dgm:presLayoutVars>
          <dgm:chPref val="3"/>
        </dgm:presLayoutVars>
      </dgm:prSet>
      <dgm:spPr/>
    </dgm:pt>
    <dgm:pt modelId="{F80D03E3-3813-463A-BBC0-1E778B511C5C}" type="pres">
      <dgm:prSet presAssocID="{04D0F69B-DDB9-44F0-8F56-94AA92517DAC}" presName="rootConnector" presStyleLbl="node2" presStyleIdx="4" presStyleCnt="5"/>
      <dgm:spPr/>
    </dgm:pt>
    <dgm:pt modelId="{8C9837F0-0AB9-4AA6-ABC0-1F9C9B338A98}" type="pres">
      <dgm:prSet presAssocID="{04D0F69B-DDB9-44F0-8F56-94AA92517DAC}" presName="hierChild4" presStyleCnt="0"/>
      <dgm:spPr/>
    </dgm:pt>
    <dgm:pt modelId="{F6488E20-CF6D-40BE-91F8-FD49F1BA6895}" type="pres">
      <dgm:prSet presAssocID="{4C807B01-1C43-442C-8FC8-FB59432333B4}" presName="Name37" presStyleLbl="parChTrans1D3" presStyleIdx="3" presStyleCnt="5"/>
      <dgm:spPr/>
    </dgm:pt>
    <dgm:pt modelId="{DA6AF28A-F5F7-4E43-B9FE-A09D1B1129B4}" type="pres">
      <dgm:prSet presAssocID="{12504F46-8A16-40E4-89C2-69A42A30EEBF}" presName="hierRoot2" presStyleCnt="0">
        <dgm:presLayoutVars>
          <dgm:hierBranch val="init"/>
        </dgm:presLayoutVars>
      </dgm:prSet>
      <dgm:spPr/>
    </dgm:pt>
    <dgm:pt modelId="{EC1FD4A4-EEF1-4834-8DCB-374512DBF49E}" type="pres">
      <dgm:prSet presAssocID="{12504F46-8A16-40E4-89C2-69A42A30EEBF}" presName="rootComposite" presStyleCnt="0"/>
      <dgm:spPr/>
    </dgm:pt>
    <dgm:pt modelId="{5F0C9CFF-DBD7-434F-AE6F-59275A77804C}" type="pres">
      <dgm:prSet presAssocID="{12504F46-8A16-40E4-89C2-69A42A30EEBF}" presName="rootText" presStyleLbl="node3" presStyleIdx="3" presStyleCnt="5">
        <dgm:presLayoutVars>
          <dgm:chPref val="3"/>
        </dgm:presLayoutVars>
      </dgm:prSet>
      <dgm:spPr/>
    </dgm:pt>
    <dgm:pt modelId="{25D1EBDB-9619-483B-9350-B4AC1427C415}" type="pres">
      <dgm:prSet presAssocID="{12504F46-8A16-40E4-89C2-69A42A30EEBF}" presName="rootConnector" presStyleLbl="node3" presStyleIdx="3" presStyleCnt="5"/>
      <dgm:spPr/>
    </dgm:pt>
    <dgm:pt modelId="{E07F4BEC-AC07-4096-9324-DC8FA3A96226}" type="pres">
      <dgm:prSet presAssocID="{12504F46-8A16-40E4-89C2-69A42A30EEBF}" presName="hierChild4" presStyleCnt="0"/>
      <dgm:spPr/>
    </dgm:pt>
    <dgm:pt modelId="{1F4056C9-ECAB-40CA-BE4B-3B588C3987F7}" type="pres">
      <dgm:prSet presAssocID="{12504F46-8A16-40E4-89C2-69A42A30EEBF}" presName="hierChild5" presStyleCnt="0"/>
      <dgm:spPr/>
    </dgm:pt>
    <dgm:pt modelId="{DFB7A293-77CB-424A-9005-499D7358FCFA}" type="pres">
      <dgm:prSet presAssocID="{9E6439CA-0E38-4B6D-B620-76D22518268E}" presName="Name37" presStyleLbl="parChTrans1D3" presStyleIdx="4" presStyleCnt="5"/>
      <dgm:spPr/>
    </dgm:pt>
    <dgm:pt modelId="{09EEA355-89CB-46AD-ADEA-8DCDABAF2EAA}" type="pres">
      <dgm:prSet presAssocID="{99761A84-7E64-4DCE-AD85-5889F6EE1AA8}" presName="hierRoot2" presStyleCnt="0">
        <dgm:presLayoutVars>
          <dgm:hierBranch val="init"/>
        </dgm:presLayoutVars>
      </dgm:prSet>
      <dgm:spPr/>
    </dgm:pt>
    <dgm:pt modelId="{41531259-0C8A-4C3C-A49B-894E943782A4}" type="pres">
      <dgm:prSet presAssocID="{99761A84-7E64-4DCE-AD85-5889F6EE1AA8}" presName="rootComposite" presStyleCnt="0"/>
      <dgm:spPr/>
    </dgm:pt>
    <dgm:pt modelId="{AD1DD4AB-285A-4B7B-AC25-9764C2038530}" type="pres">
      <dgm:prSet presAssocID="{99761A84-7E64-4DCE-AD85-5889F6EE1AA8}" presName="rootText" presStyleLbl="node3" presStyleIdx="4" presStyleCnt="5">
        <dgm:presLayoutVars>
          <dgm:chPref val="3"/>
        </dgm:presLayoutVars>
      </dgm:prSet>
      <dgm:spPr/>
    </dgm:pt>
    <dgm:pt modelId="{48D64BD5-6B57-4E20-8159-12B3C3CF4080}" type="pres">
      <dgm:prSet presAssocID="{99761A84-7E64-4DCE-AD85-5889F6EE1AA8}" presName="rootConnector" presStyleLbl="node3" presStyleIdx="4" presStyleCnt="5"/>
      <dgm:spPr/>
    </dgm:pt>
    <dgm:pt modelId="{EBB1E2BE-A53C-4294-A980-CD30A3CD3F6D}" type="pres">
      <dgm:prSet presAssocID="{99761A84-7E64-4DCE-AD85-5889F6EE1AA8}" presName="hierChild4" presStyleCnt="0"/>
      <dgm:spPr/>
    </dgm:pt>
    <dgm:pt modelId="{93B304C5-3444-46F3-902B-42953DC94C4A}" type="pres">
      <dgm:prSet presAssocID="{99761A84-7E64-4DCE-AD85-5889F6EE1AA8}" presName="hierChild5" presStyleCnt="0"/>
      <dgm:spPr/>
    </dgm:pt>
    <dgm:pt modelId="{4B1F54D1-E8AA-457C-8A25-95EE97A2EE36}" type="pres">
      <dgm:prSet presAssocID="{04D0F69B-DDB9-44F0-8F56-94AA92517DAC}" presName="hierChild5" presStyleCnt="0"/>
      <dgm:spPr/>
    </dgm:pt>
    <dgm:pt modelId="{DD81DAC3-F696-43D8-85EC-D06EFD9CD791}" type="pres">
      <dgm:prSet presAssocID="{EF7652F0-0A37-4759-9070-C3A09082F3CF}" presName="hierChild3" presStyleCnt="0"/>
      <dgm:spPr/>
    </dgm:pt>
    <dgm:pt modelId="{D5A34ED6-BAF9-41AB-AABA-CAB31EAA1DCB}" type="pres">
      <dgm:prSet presAssocID="{21ED9C28-FB07-42D7-BB32-A0D4E4DCB541}" presName="Name111" presStyleLbl="parChTrans1D2" presStyleIdx="5" presStyleCnt="7"/>
      <dgm:spPr/>
    </dgm:pt>
    <dgm:pt modelId="{5C81A36D-02CF-4470-9181-58A5752A5B9A}" type="pres">
      <dgm:prSet presAssocID="{56D48D31-7B59-4957-B740-6F26B22CAE41}" presName="hierRoot3" presStyleCnt="0">
        <dgm:presLayoutVars>
          <dgm:hierBranch val="init"/>
        </dgm:presLayoutVars>
      </dgm:prSet>
      <dgm:spPr/>
    </dgm:pt>
    <dgm:pt modelId="{8AE2B141-04FE-406D-905F-AFF3637CF395}" type="pres">
      <dgm:prSet presAssocID="{56D48D31-7B59-4957-B740-6F26B22CAE41}" presName="rootComposite3" presStyleCnt="0"/>
      <dgm:spPr/>
    </dgm:pt>
    <dgm:pt modelId="{1ADCB675-5914-4351-A868-8809EFE0BED7}" type="pres">
      <dgm:prSet presAssocID="{56D48D31-7B59-4957-B740-6F26B22CAE41}" presName="rootText3" presStyleLbl="asst1" presStyleIdx="0" presStyleCnt="2">
        <dgm:presLayoutVars>
          <dgm:chPref val="3"/>
        </dgm:presLayoutVars>
      </dgm:prSet>
      <dgm:spPr/>
    </dgm:pt>
    <dgm:pt modelId="{842AB4AD-0BC8-465B-B4EC-B314AF0F2A7B}" type="pres">
      <dgm:prSet presAssocID="{56D48D31-7B59-4957-B740-6F26B22CAE41}" presName="rootConnector3" presStyleLbl="asst1" presStyleIdx="0" presStyleCnt="2"/>
      <dgm:spPr/>
    </dgm:pt>
    <dgm:pt modelId="{35B6F372-13FA-41A0-8653-CBDB57E71D88}" type="pres">
      <dgm:prSet presAssocID="{56D48D31-7B59-4957-B740-6F26B22CAE41}" presName="hierChild6" presStyleCnt="0"/>
      <dgm:spPr/>
    </dgm:pt>
    <dgm:pt modelId="{70638DCA-AC55-45BB-8080-02931CE1FF4D}" type="pres">
      <dgm:prSet presAssocID="{56D48D31-7B59-4957-B740-6F26B22CAE41}" presName="hierChild7" presStyleCnt="0"/>
      <dgm:spPr/>
    </dgm:pt>
    <dgm:pt modelId="{8B0B5646-0C17-46C3-8E00-DE4982626137}" type="pres">
      <dgm:prSet presAssocID="{4081F50A-023E-480B-AA56-F0821BF002C8}" presName="Name111" presStyleLbl="parChTrans1D2" presStyleIdx="6" presStyleCnt="7"/>
      <dgm:spPr/>
    </dgm:pt>
    <dgm:pt modelId="{945902A2-2594-4E97-878B-B1561470D345}" type="pres">
      <dgm:prSet presAssocID="{9273A1A7-8CBC-42D1-8BAC-1FA548ACDC80}" presName="hierRoot3" presStyleCnt="0">
        <dgm:presLayoutVars>
          <dgm:hierBranch val="init"/>
        </dgm:presLayoutVars>
      </dgm:prSet>
      <dgm:spPr/>
    </dgm:pt>
    <dgm:pt modelId="{8E499C96-D819-4A68-9312-C4BE8E39447F}" type="pres">
      <dgm:prSet presAssocID="{9273A1A7-8CBC-42D1-8BAC-1FA548ACDC80}" presName="rootComposite3" presStyleCnt="0"/>
      <dgm:spPr/>
    </dgm:pt>
    <dgm:pt modelId="{163F53F3-9B8E-4021-B06C-06E9043CFB1C}" type="pres">
      <dgm:prSet presAssocID="{9273A1A7-8CBC-42D1-8BAC-1FA548ACDC80}" presName="rootText3" presStyleLbl="asst1" presStyleIdx="1" presStyleCnt="2">
        <dgm:presLayoutVars>
          <dgm:chPref val="3"/>
        </dgm:presLayoutVars>
      </dgm:prSet>
      <dgm:spPr/>
    </dgm:pt>
    <dgm:pt modelId="{AD5187FA-C996-41C4-9826-F3AD1E00A662}" type="pres">
      <dgm:prSet presAssocID="{9273A1A7-8CBC-42D1-8BAC-1FA548ACDC80}" presName="rootConnector3" presStyleLbl="asst1" presStyleIdx="1" presStyleCnt="2"/>
      <dgm:spPr/>
    </dgm:pt>
    <dgm:pt modelId="{46E13165-481B-45DD-B377-9EC6C1C17941}" type="pres">
      <dgm:prSet presAssocID="{9273A1A7-8CBC-42D1-8BAC-1FA548ACDC80}" presName="hierChild6" presStyleCnt="0"/>
      <dgm:spPr/>
    </dgm:pt>
    <dgm:pt modelId="{DF7CC94E-606F-4F13-9CFF-CB463DB0D4D4}" type="pres">
      <dgm:prSet presAssocID="{9273A1A7-8CBC-42D1-8BAC-1FA548ACDC80}" presName="hierChild7" presStyleCnt="0"/>
      <dgm:spPr/>
    </dgm:pt>
  </dgm:ptLst>
  <dgm:cxnLst>
    <dgm:cxn modelId="{6BD3CC07-A482-4630-96B5-7F0E6DEB86BC}" type="presOf" srcId="{7819721C-A75B-469F-A1DD-5D36F729252B}" destId="{DA0716DC-A543-49EF-9EA8-5D55F09EA335}" srcOrd="0" destOrd="0" presId="urn:microsoft.com/office/officeart/2005/8/layout/orgChart1"/>
    <dgm:cxn modelId="{76CDC213-101A-4AFB-A771-2331E429C277}" type="presOf" srcId="{07DBF2A1-E0A4-4A2B-8691-F056ACC370C1}" destId="{344B16F2-40B5-486B-9CAC-86CC5F32AD7B}" srcOrd="1" destOrd="0" presId="urn:microsoft.com/office/officeart/2005/8/layout/orgChart1"/>
    <dgm:cxn modelId="{F4131F14-2282-4837-A5EF-E2DFFE7F96CD}" type="presOf" srcId="{9273A1A7-8CBC-42D1-8BAC-1FA548ACDC80}" destId="{163F53F3-9B8E-4021-B06C-06E9043CFB1C}" srcOrd="0" destOrd="0" presId="urn:microsoft.com/office/officeart/2005/8/layout/orgChart1"/>
    <dgm:cxn modelId="{67EEC614-091C-406C-BF55-EDAC0FE7757B}" type="presOf" srcId="{DE32CA72-A752-44C6-AFF9-5F78D7D9E124}" destId="{0D093A32-7E07-4DBC-A91E-6DA6F70D0D2A}" srcOrd="0" destOrd="0" presId="urn:microsoft.com/office/officeart/2005/8/layout/orgChart1"/>
    <dgm:cxn modelId="{EFFC9315-924F-4ED3-AC73-8A309FE472B3}" srcId="{07DBF2A1-E0A4-4A2B-8691-F056ACC370C1}" destId="{21A55A89-9781-43AA-A586-807282E447D8}" srcOrd="1" destOrd="0" parTransId="{907C142B-13E6-4222-BB46-7BC52252023B}" sibTransId="{6250C3CC-745B-40A9-AA18-315E897989A4}"/>
    <dgm:cxn modelId="{7A546525-3AEE-42E7-99C3-5ADE24D5F09E}" type="presOf" srcId="{9E6439CA-0E38-4B6D-B620-76D22518268E}" destId="{DFB7A293-77CB-424A-9005-499D7358FCFA}" srcOrd="0" destOrd="0" presId="urn:microsoft.com/office/officeart/2005/8/layout/orgChart1"/>
    <dgm:cxn modelId="{DADBE02C-77F4-44FE-B45C-DB14A8175EE9}" type="presOf" srcId="{433AB9C7-F14C-48D0-BB88-DB6D7DDB61BE}" destId="{C5175CA5-5901-4D4C-8B0D-44797B863CC5}" srcOrd="0" destOrd="0" presId="urn:microsoft.com/office/officeart/2005/8/layout/orgChart1"/>
    <dgm:cxn modelId="{8CEAA331-564F-4BE5-A3B6-73E6751C3E2D}" type="presOf" srcId="{26F335E1-4B20-4B76-87F3-8F11C83071DC}" destId="{AA9348C2-45AE-48A4-B0E1-FBE26F59D1A7}" srcOrd="0" destOrd="0" presId="urn:microsoft.com/office/officeart/2005/8/layout/orgChart1"/>
    <dgm:cxn modelId="{5A563434-4C3C-4721-9BDB-13D07FB591D2}" srcId="{EF7652F0-0A37-4759-9070-C3A09082F3CF}" destId="{9273A1A7-8CBC-42D1-8BAC-1FA548ACDC80}" srcOrd="1" destOrd="0" parTransId="{4081F50A-023E-480B-AA56-F0821BF002C8}" sibTransId="{7BF3F5AF-1D7F-4B66-AF60-C9FD951900A8}"/>
    <dgm:cxn modelId="{F47FC73A-09B2-4968-A7E9-6A53B85496FC}" type="presOf" srcId="{907C142B-13E6-4222-BB46-7BC52252023B}" destId="{F9CDB042-29AA-4C49-A5F7-A3A5DC058531}" srcOrd="0" destOrd="0" presId="urn:microsoft.com/office/officeart/2005/8/layout/orgChart1"/>
    <dgm:cxn modelId="{BCA8693D-976B-4B56-A481-D9DF19B2E02F}" type="presOf" srcId="{99761A84-7E64-4DCE-AD85-5889F6EE1AA8}" destId="{48D64BD5-6B57-4E20-8159-12B3C3CF4080}" srcOrd="1" destOrd="0" presId="urn:microsoft.com/office/officeart/2005/8/layout/orgChart1"/>
    <dgm:cxn modelId="{4A5B0D3F-819B-4F12-A942-98A2C3849828}" type="presOf" srcId="{DE32CA72-A752-44C6-AFF9-5F78D7D9E124}" destId="{5DD41268-AE79-4214-91B6-83288057EA0A}" srcOrd="1" destOrd="0" presId="urn:microsoft.com/office/officeart/2005/8/layout/orgChart1"/>
    <dgm:cxn modelId="{6CAFB75D-ADC7-47A5-A027-F05BA491A016}" type="presOf" srcId="{04D0F69B-DDB9-44F0-8F56-94AA92517DAC}" destId="{F80D03E3-3813-463A-BBC0-1E778B511C5C}" srcOrd="1" destOrd="0" presId="urn:microsoft.com/office/officeart/2005/8/layout/orgChart1"/>
    <dgm:cxn modelId="{2E008861-FD55-4302-BF7A-EAA4E326C504}" type="presOf" srcId="{81039554-BFD8-427D-851D-686C500A6F98}" destId="{2FB632B5-FF62-49C8-87AB-6E56A8312DE4}" srcOrd="1" destOrd="0" presId="urn:microsoft.com/office/officeart/2005/8/layout/orgChart1"/>
    <dgm:cxn modelId="{F30B7F62-DE43-4E79-BB09-4BD19B8E3D8F}" srcId="{6E8D1F29-252C-4C72-B438-20076D5EC51B}" destId="{DE32CA72-A752-44C6-AFF9-5F78D7D9E124}" srcOrd="0" destOrd="0" parTransId="{415C7072-AE29-4E86-B480-700D733AF1BC}" sibTransId="{00523C8D-A008-4C5D-A7A8-6B2FA7089078}"/>
    <dgm:cxn modelId="{B6308744-34C9-4875-BF2A-3EE20F494BC9}" type="presOf" srcId="{12504F46-8A16-40E4-89C2-69A42A30EEBF}" destId="{25D1EBDB-9619-483B-9350-B4AC1427C415}" srcOrd="1" destOrd="0" presId="urn:microsoft.com/office/officeart/2005/8/layout/orgChart1"/>
    <dgm:cxn modelId="{283A4965-275A-446A-AA48-5B063FB49860}" type="presOf" srcId="{56D48D31-7B59-4957-B740-6F26B22CAE41}" destId="{1ADCB675-5914-4351-A868-8809EFE0BED7}" srcOrd="0" destOrd="0" presId="urn:microsoft.com/office/officeart/2005/8/layout/orgChart1"/>
    <dgm:cxn modelId="{DA40E147-2A43-4F74-8006-1D37636626E7}" type="presOf" srcId="{99761A84-7E64-4DCE-AD85-5889F6EE1AA8}" destId="{AD1DD4AB-285A-4B7B-AC25-9764C2038530}" srcOrd="0" destOrd="0" presId="urn:microsoft.com/office/officeart/2005/8/layout/orgChart1"/>
    <dgm:cxn modelId="{56B21949-DE2A-4196-B5C9-D81A7F3D8666}" type="presOf" srcId="{1D30FF72-350F-496A-A170-FB0C8AEED62A}" destId="{0EE6EA19-B6B8-4246-8556-B3B120D60C6B}" srcOrd="0" destOrd="0" presId="urn:microsoft.com/office/officeart/2005/8/layout/orgChart1"/>
    <dgm:cxn modelId="{4F0F8F69-A293-4877-9754-2AC2EB37E328}" type="presOf" srcId="{21A55A89-9781-43AA-A586-807282E447D8}" destId="{003265BD-0E82-4158-AB28-EA8AA3C4A9C6}" srcOrd="0" destOrd="0" presId="urn:microsoft.com/office/officeart/2005/8/layout/orgChart1"/>
    <dgm:cxn modelId="{AE2A414A-089A-458B-B2C9-090B6ADEA715}" type="presOf" srcId="{12504F46-8A16-40E4-89C2-69A42A30EEBF}" destId="{5F0C9CFF-DBD7-434F-AE6F-59275A77804C}" srcOrd="0" destOrd="0" presId="urn:microsoft.com/office/officeart/2005/8/layout/orgChart1"/>
    <dgm:cxn modelId="{B816694D-D57B-4057-927C-22BA188D88F9}" srcId="{EF7652F0-0A37-4759-9070-C3A09082F3CF}" destId="{6E8D1F29-252C-4C72-B438-20076D5EC51B}" srcOrd="2" destOrd="0" parTransId="{1D30FF72-350F-496A-A170-FB0C8AEED62A}" sibTransId="{C9E69A91-8736-4611-A468-66553D96C2EE}"/>
    <dgm:cxn modelId="{3FA5584D-7FEF-414E-A900-103E744CD682}" srcId="{04D0F69B-DDB9-44F0-8F56-94AA92517DAC}" destId="{99761A84-7E64-4DCE-AD85-5889F6EE1AA8}" srcOrd="1" destOrd="0" parTransId="{9E6439CA-0E38-4B6D-B620-76D22518268E}" sibTransId="{BBB19330-DB52-4493-8265-8DCFCB5FD482}"/>
    <dgm:cxn modelId="{3D51D94E-84DC-4116-8FBD-5876CEB3C03A}" srcId="{04D0F69B-DDB9-44F0-8F56-94AA92517DAC}" destId="{12504F46-8A16-40E4-89C2-69A42A30EEBF}" srcOrd="0" destOrd="0" parTransId="{4C807B01-1C43-442C-8FC8-FB59432333B4}" sibTransId="{B7C62355-36BC-4865-AA5B-A35A13434E63}"/>
    <dgm:cxn modelId="{DFD54A71-0F9D-459A-8131-46C44D2E68F3}" type="presOf" srcId="{21A55A89-9781-43AA-A586-807282E447D8}" destId="{0AA79AE7-364D-4CF9-B66A-D890BCF28E2A}" srcOrd="1" destOrd="0" presId="urn:microsoft.com/office/officeart/2005/8/layout/orgChart1"/>
    <dgm:cxn modelId="{CCDEAF76-C723-49B2-BBF9-DBC5871D78AC}" type="presOf" srcId="{81039554-BFD8-427D-851D-686C500A6F98}" destId="{5A2A7D09-E2F6-4737-85C7-F9B6ABA6EDDB}" srcOrd="0" destOrd="0" presId="urn:microsoft.com/office/officeart/2005/8/layout/orgChart1"/>
    <dgm:cxn modelId="{A8FB7177-DB2E-4056-89CB-0307EA403E45}" srcId="{EF7652F0-0A37-4759-9070-C3A09082F3CF}" destId="{07DBF2A1-E0A4-4A2B-8691-F056ACC370C1}" srcOrd="3" destOrd="0" parTransId="{433AB9C7-F14C-48D0-BB88-DB6D7DDB61BE}" sibTransId="{2A0406C2-E2CD-4D01-9979-04ABE0036852}"/>
    <dgm:cxn modelId="{5CAAC55A-9EC7-4AD3-BABF-4D47CAE55902}" type="presOf" srcId="{F23804C1-7128-4750-BCC9-33A4843CEB8C}" destId="{4EE47A35-A915-4F67-B979-ECBCDE1FBD61}" srcOrd="0" destOrd="0" presId="urn:microsoft.com/office/officeart/2005/8/layout/orgChart1"/>
    <dgm:cxn modelId="{5A57D485-7C48-4E01-A64D-7C3BAD100658}" type="presOf" srcId="{AD7F1522-DDAD-4F58-84DB-12CE949D9C49}" destId="{B7ACC11D-9CF1-4266-90C2-7B90DE2A8B9E}" srcOrd="0" destOrd="0" presId="urn:microsoft.com/office/officeart/2005/8/layout/orgChart1"/>
    <dgm:cxn modelId="{F088DF8D-7295-4A43-8883-1B78616B0D41}" type="presOf" srcId="{68368981-42D7-4BB9-9954-2DC02A2BD0B8}" destId="{4243F061-4084-4E13-85B5-8A70F5364791}" srcOrd="0" destOrd="0" presId="urn:microsoft.com/office/officeart/2005/8/layout/orgChart1"/>
    <dgm:cxn modelId="{FB31719D-3771-4954-82E6-701ADAD54D0E}" srcId="{EF7652F0-0A37-4759-9070-C3A09082F3CF}" destId="{56D48D31-7B59-4957-B740-6F26B22CAE41}" srcOrd="0" destOrd="0" parTransId="{21ED9C28-FB07-42D7-BB32-A0D4E4DCB541}" sibTransId="{9DD5CEF1-532F-4B64-BEA4-148960A03D07}"/>
    <dgm:cxn modelId="{1198879D-1C40-464E-B934-977D020CF06B}" type="presOf" srcId="{21ED9C28-FB07-42D7-BB32-A0D4E4DCB541}" destId="{D5A34ED6-BAF9-41AB-AABA-CAB31EAA1DCB}" srcOrd="0" destOrd="0" presId="urn:microsoft.com/office/officeart/2005/8/layout/orgChart1"/>
    <dgm:cxn modelId="{941FB69F-6FAE-4B81-AE61-BADB4448618E}" srcId="{F89BF7CB-135B-4E12-B3C4-0580E2ED80E7}" destId="{EF7652F0-0A37-4759-9070-C3A09082F3CF}" srcOrd="0" destOrd="0" parTransId="{0D9BC9A3-B573-40AD-8775-58F6AEBDECB0}" sibTransId="{84C9F1A6-F960-4EC6-9634-610594358CE1}"/>
    <dgm:cxn modelId="{2CF9A5A0-5A6E-404E-9D66-2BB455FA6201}" type="presOf" srcId="{4081F50A-023E-480B-AA56-F0821BF002C8}" destId="{8B0B5646-0C17-46C3-8E00-DE4982626137}" srcOrd="0" destOrd="0" presId="urn:microsoft.com/office/officeart/2005/8/layout/orgChart1"/>
    <dgm:cxn modelId="{EF4A9CA5-1217-430F-83EE-999630E0C2A5}" type="presOf" srcId="{07DBF2A1-E0A4-4A2B-8691-F056ACC370C1}" destId="{394E955F-2477-4716-8594-5945379EC36D}" srcOrd="0" destOrd="0" presId="urn:microsoft.com/office/officeart/2005/8/layout/orgChart1"/>
    <dgm:cxn modelId="{B7AAB4A6-10BE-4969-9912-4F6AF6540E7D}" srcId="{EF7652F0-0A37-4759-9070-C3A09082F3CF}" destId="{7819721C-A75B-469F-A1DD-5D36F729252B}" srcOrd="4" destOrd="0" parTransId="{1878ABEA-AABF-47FD-A137-E2BB883BF0BA}" sibTransId="{02B3E3F2-A6B8-4284-859B-516915411C1B}"/>
    <dgm:cxn modelId="{2493B4A8-9F2E-4937-831A-610E21E2FB6B}" type="presOf" srcId="{9273A1A7-8CBC-42D1-8BAC-1FA548ACDC80}" destId="{AD5187FA-C996-41C4-9826-F3AD1E00A662}" srcOrd="1" destOrd="0" presId="urn:microsoft.com/office/officeart/2005/8/layout/orgChart1"/>
    <dgm:cxn modelId="{EFE5CEA9-CDEA-42D7-877A-ECE46C310C06}" type="presOf" srcId="{F23804C1-7128-4750-BCC9-33A4843CEB8C}" destId="{D174C0DC-B6A9-40FB-9E48-AAF63EE07F5D}" srcOrd="1" destOrd="0" presId="urn:microsoft.com/office/officeart/2005/8/layout/orgChart1"/>
    <dgm:cxn modelId="{46A39DAB-E5B8-4C64-AB28-C9D68D3A9A4F}" type="presOf" srcId="{56D48D31-7B59-4957-B740-6F26B22CAE41}" destId="{842AB4AD-0BC8-465B-B4EC-B314AF0F2A7B}" srcOrd="1" destOrd="0" presId="urn:microsoft.com/office/officeart/2005/8/layout/orgChart1"/>
    <dgm:cxn modelId="{184E45B1-BA10-45BB-B316-C292EE330AE5}" srcId="{EF7652F0-0A37-4759-9070-C3A09082F3CF}" destId="{F23804C1-7128-4750-BCC9-33A4843CEB8C}" srcOrd="5" destOrd="0" parTransId="{6E08C4A4-6159-4977-8E88-7ECFF5714B8F}" sibTransId="{8CF8EE2C-76B7-4E4A-9328-706E49A87408}"/>
    <dgm:cxn modelId="{2809FEB6-1884-4164-B94D-E273CA905157}" type="presOf" srcId="{F89BF7CB-135B-4E12-B3C4-0580E2ED80E7}" destId="{395B1464-5420-446D-AF12-9889B365EF71}" srcOrd="0" destOrd="0" presId="urn:microsoft.com/office/officeart/2005/8/layout/orgChart1"/>
    <dgm:cxn modelId="{62D8B2B7-8BCB-476A-ACB0-AB074C1A30EB}" srcId="{07DBF2A1-E0A4-4A2B-8691-F056ACC370C1}" destId="{68368981-42D7-4BB9-9954-2DC02A2BD0B8}" srcOrd="0" destOrd="0" parTransId="{26F335E1-4B20-4B76-87F3-8F11C83071DC}" sibTransId="{5F6CF313-8570-4ECD-9B95-B3179D7E2BA0}"/>
    <dgm:cxn modelId="{7131CEBA-0226-47CE-A399-BFC78BCEB29B}" type="presOf" srcId="{EF7652F0-0A37-4759-9070-C3A09082F3CF}" destId="{922B9F23-5F20-40FB-9D97-025232580BD4}" srcOrd="0" destOrd="0" presId="urn:microsoft.com/office/officeart/2005/8/layout/orgChart1"/>
    <dgm:cxn modelId="{D4CF47BC-2809-4E0C-8321-0E18C7A3AA94}" type="presOf" srcId="{EF7652F0-0A37-4759-9070-C3A09082F3CF}" destId="{1A5D1A7B-4547-4080-8F96-EA00ED790ADC}" srcOrd="1" destOrd="0" presId="urn:microsoft.com/office/officeart/2005/8/layout/orgChart1"/>
    <dgm:cxn modelId="{9F020DBD-0AFF-456F-A7D0-71C14C445F3B}" type="presOf" srcId="{6E8D1F29-252C-4C72-B438-20076D5EC51B}" destId="{B7FA7013-4FE1-49C2-8942-5DCF411A49BA}" srcOrd="1" destOrd="0" presId="urn:microsoft.com/office/officeart/2005/8/layout/orgChart1"/>
    <dgm:cxn modelId="{3C8C15BD-891D-428B-9122-3CC33C660A4E}" srcId="{21A55A89-9781-43AA-A586-807282E447D8}" destId="{81039554-BFD8-427D-851D-686C500A6F98}" srcOrd="0" destOrd="0" parTransId="{AD7F1522-DDAD-4F58-84DB-12CE949D9C49}" sibTransId="{E80818CB-3B79-4BC0-AF3D-4CF8595FC429}"/>
    <dgm:cxn modelId="{28DD39C0-EF77-43FF-A101-B723D564308A}" type="presOf" srcId="{1878ABEA-AABF-47FD-A137-E2BB883BF0BA}" destId="{71BFF84A-6123-44D8-9985-0B467B45F3B7}" srcOrd="0" destOrd="0" presId="urn:microsoft.com/office/officeart/2005/8/layout/orgChart1"/>
    <dgm:cxn modelId="{8E983ACE-696B-4EBE-8A57-750BA3956B0B}" type="presOf" srcId="{7819721C-A75B-469F-A1DD-5D36F729252B}" destId="{61689902-DA41-49D4-AC3C-796F3223587D}" srcOrd="1" destOrd="0" presId="urn:microsoft.com/office/officeart/2005/8/layout/orgChart1"/>
    <dgm:cxn modelId="{97462BD0-04D3-457B-A94D-D25A06E3C00E}" type="presOf" srcId="{4C807B01-1C43-442C-8FC8-FB59432333B4}" destId="{F6488E20-CF6D-40BE-91F8-FD49F1BA6895}" srcOrd="0" destOrd="0" presId="urn:microsoft.com/office/officeart/2005/8/layout/orgChart1"/>
    <dgm:cxn modelId="{AA66E7D6-FC05-4E30-8875-31DAFF0CAABD}" type="presOf" srcId="{68368981-42D7-4BB9-9954-2DC02A2BD0B8}" destId="{6242814D-A173-4EBC-884F-7BBCDE73FA31}" srcOrd="1" destOrd="0" presId="urn:microsoft.com/office/officeart/2005/8/layout/orgChart1"/>
    <dgm:cxn modelId="{FDBD07DA-F93E-4B03-B9B4-4E606FAEF7B8}" type="presOf" srcId="{04D0F69B-DDB9-44F0-8F56-94AA92517DAC}" destId="{2C6FF4AE-71DF-435B-B2A7-8E2AFAC50DB3}" srcOrd="0" destOrd="0" presId="urn:microsoft.com/office/officeart/2005/8/layout/orgChart1"/>
    <dgm:cxn modelId="{273242DF-601A-44B7-AADA-0F62E5269D12}" srcId="{EF7652F0-0A37-4759-9070-C3A09082F3CF}" destId="{04D0F69B-DDB9-44F0-8F56-94AA92517DAC}" srcOrd="6" destOrd="0" parTransId="{79FD7DF3-D5FA-45CB-AF34-C171B3EF936D}" sibTransId="{0B8DE0C9-395A-4809-A5B0-4A6186AC31E5}"/>
    <dgm:cxn modelId="{133E80F3-7249-468C-B18B-2A3DF8F94900}" type="presOf" srcId="{6E08C4A4-6159-4977-8E88-7ECFF5714B8F}" destId="{C4B78189-7C0F-460C-9171-577CB3B38EBB}" srcOrd="0" destOrd="0" presId="urn:microsoft.com/office/officeart/2005/8/layout/orgChart1"/>
    <dgm:cxn modelId="{3391CAFC-3CCD-46CA-99E9-FBA5EED8248E}" type="presOf" srcId="{79FD7DF3-D5FA-45CB-AF34-C171B3EF936D}" destId="{D3C7B03D-F8A1-48E5-9FBA-DB5FED1EB686}" srcOrd="0" destOrd="0" presId="urn:microsoft.com/office/officeart/2005/8/layout/orgChart1"/>
    <dgm:cxn modelId="{231007FE-E902-4EB0-A9C0-6336F9626658}" type="presOf" srcId="{6E8D1F29-252C-4C72-B438-20076D5EC51B}" destId="{4912F42F-F762-4E27-B264-8BE79BC33860}" srcOrd="0" destOrd="0" presId="urn:microsoft.com/office/officeart/2005/8/layout/orgChart1"/>
    <dgm:cxn modelId="{5817E4FF-7064-447A-A3EC-8BA99FC2A164}" type="presOf" srcId="{415C7072-AE29-4E86-B480-700D733AF1BC}" destId="{65EAE1D6-6AA8-4A78-8812-A5E35A68C25D}" srcOrd="0" destOrd="0" presId="urn:microsoft.com/office/officeart/2005/8/layout/orgChart1"/>
    <dgm:cxn modelId="{3593E419-B823-435E-A358-084C7BDA7E0D}" type="presParOf" srcId="{395B1464-5420-446D-AF12-9889B365EF71}" destId="{8427CF7D-9779-46F3-B44C-7FA47B396459}" srcOrd="0" destOrd="0" presId="urn:microsoft.com/office/officeart/2005/8/layout/orgChart1"/>
    <dgm:cxn modelId="{C15DA882-7AC7-4691-846B-AAE532D218A9}" type="presParOf" srcId="{8427CF7D-9779-46F3-B44C-7FA47B396459}" destId="{66FD1C83-BD48-450C-8659-BD4E0CA7A4FB}" srcOrd="0" destOrd="0" presId="urn:microsoft.com/office/officeart/2005/8/layout/orgChart1"/>
    <dgm:cxn modelId="{5DDC226B-22E2-48FE-A304-5479621E77C1}" type="presParOf" srcId="{66FD1C83-BD48-450C-8659-BD4E0CA7A4FB}" destId="{922B9F23-5F20-40FB-9D97-025232580BD4}" srcOrd="0" destOrd="0" presId="urn:microsoft.com/office/officeart/2005/8/layout/orgChart1"/>
    <dgm:cxn modelId="{9321B6E5-F25C-4D88-8BCE-126716AAC78A}" type="presParOf" srcId="{66FD1C83-BD48-450C-8659-BD4E0CA7A4FB}" destId="{1A5D1A7B-4547-4080-8F96-EA00ED790ADC}" srcOrd="1" destOrd="0" presId="urn:microsoft.com/office/officeart/2005/8/layout/orgChart1"/>
    <dgm:cxn modelId="{A759D7A9-F59C-48E5-98DF-F196180C63A0}" type="presParOf" srcId="{8427CF7D-9779-46F3-B44C-7FA47B396459}" destId="{2BB6C731-B8F0-46BB-89DF-EB62748BC188}" srcOrd="1" destOrd="0" presId="urn:microsoft.com/office/officeart/2005/8/layout/orgChart1"/>
    <dgm:cxn modelId="{4BDEC449-C007-47BC-BC27-28D7CEB54F39}" type="presParOf" srcId="{2BB6C731-B8F0-46BB-89DF-EB62748BC188}" destId="{0EE6EA19-B6B8-4246-8556-B3B120D60C6B}" srcOrd="0" destOrd="0" presId="urn:microsoft.com/office/officeart/2005/8/layout/orgChart1"/>
    <dgm:cxn modelId="{BCA0FD7E-82B4-4338-B17D-BFAFCE58086A}" type="presParOf" srcId="{2BB6C731-B8F0-46BB-89DF-EB62748BC188}" destId="{FF69C26E-148B-4F19-B18A-C4E45959540B}" srcOrd="1" destOrd="0" presId="urn:microsoft.com/office/officeart/2005/8/layout/orgChart1"/>
    <dgm:cxn modelId="{3AF205F7-CBA2-4234-97F7-C8EFEB6F424F}" type="presParOf" srcId="{FF69C26E-148B-4F19-B18A-C4E45959540B}" destId="{A95DB0C9-CCAC-4D12-84D1-DB36140D16E6}" srcOrd="0" destOrd="0" presId="urn:microsoft.com/office/officeart/2005/8/layout/orgChart1"/>
    <dgm:cxn modelId="{266BADF3-5FDC-4264-B695-33E888993DA3}" type="presParOf" srcId="{A95DB0C9-CCAC-4D12-84D1-DB36140D16E6}" destId="{4912F42F-F762-4E27-B264-8BE79BC33860}" srcOrd="0" destOrd="0" presId="urn:microsoft.com/office/officeart/2005/8/layout/orgChart1"/>
    <dgm:cxn modelId="{EA1C70CB-0B2F-48D0-9B97-066C419755DA}" type="presParOf" srcId="{A95DB0C9-CCAC-4D12-84D1-DB36140D16E6}" destId="{B7FA7013-4FE1-49C2-8942-5DCF411A49BA}" srcOrd="1" destOrd="0" presId="urn:microsoft.com/office/officeart/2005/8/layout/orgChart1"/>
    <dgm:cxn modelId="{286BB703-1A6C-4226-8FF9-CFC3C441B6F5}" type="presParOf" srcId="{FF69C26E-148B-4F19-B18A-C4E45959540B}" destId="{B1A80E92-8464-4BF3-A148-606932538BA6}" srcOrd="1" destOrd="0" presId="urn:microsoft.com/office/officeart/2005/8/layout/orgChart1"/>
    <dgm:cxn modelId="{9059C626-A72C-43C7-8A6B-B2415DF693F5}" type="presParOf" srcId="{B1A80E92-8464-4BF3-A148-606932538BA6}" destId="{65EAE1D6-6AA8-4A78-8812-A5E35A68C25D}" srcOrd="0" destOrd="0" presId="urn:microsoft.com/office/officeart/2005/8/layout/orgChart1"/>
    <dgm:cxn modelId="{1D6C17D4-4555-445B-929E-455387A594CC}" type="presParOf" srcId="{B1A80E92-8464-4BF3-A148-606932538BA6}" destId="{256F62FD-8935-4E02-9B37-6982A47A99A4}" srcOrd="1" destOrd="0" presId="urn:microsoft.com/office/officeart/2005/8/layout/orgChart1"/>
    <dgm:cxn modelId="{74CFF367-7BAB-451F-A056-B9D736E16AE7}" type="presParOf" srcId="{256F62FD-8935-4E02-9B37-6982A47A99A4}" destId="{411BB6AD-72F1-4ECB-88C1-F7F689D5A5EE}" srcOrd="0" destOrd="0" presId="urn:microsoft.com/office/officeart/2005/8/layout/orgChart1"/>
    <dgm:cxn modelId="{72EB4FD7-4DE1-436D-8ECC-21F48AAF86E7}" type="presParOf" srcId="{411BB6AD-72F1-4ECB-88C1-F7F689D5A5EE}" destId="{0D093A32-7E07-4DBC-A91E-6DA6F70D0D2A}" srcOrd="0" destOrd="0" presId="urn:microsoft.com/office/officeart/2005/8/layout/orgChart1"/>
    <dgm:cxn modelId="{D51795C5-B4FA-47CA-9729-3B3F4BE57DF7}" type="presParOf" srcId="{411BB6AD-72F1-4ECB-88C1-F7F689D5A5EE}" destId="{5DD41268-AE79-4214-91B6-83288057EA0A}" srcOrd="1" destOrd="0" presId="urn:microsoft.com/office/officeart/2005/8/layout/orgChart1"/>
    <dgm:cxn modelId="{91BD328D-B3F7-4285-BDE4-B407EB33DBFA}" type="presParOf" srcId="{256F62FD-8935-4E02-9B37-6982A47A99A4}" destId="{47175CE0-5E3A-4395-B8A0-CA3613291CB3}" srcOrd="1" destOrd="0" presId="urn:microsoft.com/office/officeart/2005/8/layout/orgChart1"/>
    <dgm:cxn modelId="{26ED211F-BFC1-4EA2-A74E-6370E5385701}" type="presParOf" srcId="{256F62FD-8935-4E02-9B37-6982A47A99A4}" destId="{7C41AE61-D721-44CB-8C58-8625AD6CF089}" srcOrd="2" destOrd="0" presId="urn:microsoft.com/office/officeart/2005/8/layout/orgChart1"/>
    <dgm:cxn modelId="{64E70EFB-4AB2-45C2-9B87-54A0B8476AC4}" type="presParOf" srcId="{FF69C26E-148B-4F19-B18A-C4E45959540B}" destId="{15447FE1-3C30-429C-B87F-E50ADC78E3E3}" srcOrd="2" destOrd="0" presId="urn:microsoft.com/office/officeart/2005/8/layout/orgChart1"/>
    <dgm:cxn modelId="{8F4729F2-6BE2-4388-B871-D93FA2367935}" type="presParOf" srcId="{2BB6C731-B8F0-46BB-89DF-EB62748BC188}" destId="{C5175CA5-5901-4D4C-8B0D-44797B863CC5}" srcOrd="2" destOrd="0" presId="urn:microsoft.com/office/officeart/2005/8/layout/orgChart1"/>
    <dgm:cxn modelId="{2C04F22C-E7A7-46E1-A0FA-6C0D08E06B70}" type="presParOf" srcId="{2BB6C731-B8F0-46BB-89DF-EB62748BC188}" destId="{886E78EC-F240-4D7E-98B2-94A092824DC9}" srcOrd="3" destOrd="0" presId="urn:microsoft.com/office/officeart/2005/8/layout/orgChart1"/>
    <dgm:cxn modelId="{EBEE85FF-9CD1-43EF-814B-E2B49D1D74AC}" type="presParOf" srcId="{886E78EC-F240-4D7E-98B2-94A092824DC9}" destId="{C30E25A0-8BC0-41D1-8989-F5DF175B3DF3}" srcOrd="0" destOrd="0" presId="urn:microsoft.com/office/officeart/2005/8/layout/orgChart1"/>
    <dgm:cxn modelId="{CA53F8C0-F6CB-4259-86B8-528941E80C01}" type="presParOf" srcId="{C30E25A0-8BC0-41D1-8989-F5DF175B3DF3}" destId="{394E955F-2477-4716-8594-5945379EC36D}" srcOrd="0" destOrd="0" presId="urn:microsoft.com/office/officeart/2005/8/layout/orgChart1"/>
    <dgm:cxn modelId="{74B1C752-9FD5-4C17-B8D8-B8680503E5FA}" type="presParOf" srcId="{C30E25A0-8BC0-41D1-8989-F5DF175B3DF3}" destId="{344B16F2-40B5-486B-9CAC-86CC5F32AD7B}" srcOrd="1" destOrd="0" presId="urn:microsoft.com/office/officeart/2005/8/layout/orgChart1"/>
    <dgm:cxn modelId="{FAA634C1-1355-4671-9CB4-061455E6D47A}" type="presParOf" srcId="{886E78EC-F240-4D7E-98B2-94A092824DC9}" destId="{40A3B1A0-2525-48EA-989D-DD639F605A78}" srcOrd="1" destOrd="0" presId="urn:microsoft.com/office/officeart/2005/8/layout/orgChart1"/>
    <dgm:cxn modelId="{89CF775C-0F89-4DD9-84CE-A2BAA3362EFD}" type="presParOf" srcId="{40A3B1A0-2525-48EA-989D-DD639F605A78}" destId="{AA9348C2-45AE-48A4-B0E1-FBE26F59D1A7}" srcOrd="0" destOrd="0" presId="urn:microsoft.com/office/officeart/2005/8/layout/orgChart1"/>
    <dgm:cxn modelId="{E6130015-575E-48D3-BA7A-ACE5C1185852}" type="presParOf" srcId="{40A3B1A0-2525-48EA-989D-DD639F605A78}" destId="{42A8444F-C001-4A64-8B56-74B530D860AB}" srcOrd="1" destOrd="0" presId="urn:microsoft.com/office/officeart/2005/8/layout/orgChart1"/>
    <dgm:cxn modelId="{0EFEFAFE-F214-48EC-A175-DE0D767B811B}" type="presParOf" srcId="{42A8444F-C001-4A64-8B56-74B530D860AB}" destId="{94105550-1BED-46C8-90D9-2B876B14FE77}" srcOrd="0" destOrd="0" presId="urn:microsoft.com/office/officeart/2005/8/layout/orgChart1"/>
    <dgm:cxn modelId="{01E1F60E-02E6-4A5F-B56D-D8128D7D7FDD}" type="presParOf" srcId="{94105550-1BED-46C8-90D9-2B876B14FE77}" destId="{4243F061-4084-4E13-85B5-8A70F5364791}" srcOrd="0" destOrd="0" presId="urn:microsoft.com/office/officeart/2005/8/layout/orgChart1"/>
    <dgm:cxn modelId="{7BB9B3B3-CF39-4636-A689-7E07EAEA3415}" type="presParOf" srcId="{94105550-1BED-46C8-90D9-2B876B14FE77}" destId="{6242814D-A173-4EBC-884F-7BBCDE73FA31}" srcOrd="1" destOrd="0" presId="urn:microsoft.com/office/officeart/2005/8/layout/orgChart1"/>
    <dgm:cxn modelId="{FB88EBE6-01F5-4A51-B947-515101D652B8}" type="presParOf" srcId="{42A8444F-C001-4A64-8B56-74B530D860AB}" destId="{84253392-2C0C-4410-95D6-E69561919D7B}" srcOrd="1" destOrd="0" presId="urn:microsoft.com/office/officeart/2005/8/layout/orgChart1"/>
    <dgm:cxn modelId="{3AB9EFF3-F871-4790-A493-838AED30FABF}" type="presParOf" srcId="{42A8444F-C001-4A64-8B56-74B530D860AB}" destId="{F43F7EE4-34EE-41A6-AE2A-F496A1022F7C}" srcOrd="2" destOrd="0" presId="urn:microsoft.com/office/officeart/2005/8/layout/orgChart1"/>
    <dgm:cxn modelId="{2E42F9A8-6430-4A63-B86E-90E907A95409}" type="presParOf" srcId="{40A3B1A0-2525-48EA-989D-DD639F605A78}" destId="{F9CDB042-29AA-4C49-A5F7-A3A5DC058531}" srcOrd="2" destOrd="0" presId="urn:microsoft.com/office/officeart/2005/8/layout/orgChart1"/>
    <dgm:cxn modelId="{F1AE530D-AA78-4A93-A06E-BBF8F92CD35A}" type="presParOf" srcId="{40A3B1A0-2525-48EA-989D-DD639F605A78}" destId="{0C4B5DB8-8A38-4AF1-B4CF-2C3F17480F5B}" srcOrd="3" destOrd="0" presId="urn:microsoft.com/office/officeart/2005/8/layout/orgChart1"/>
    <dgm:cxn modelId="{1B701C5B-94B5-49A0-AE23-D68D5D81B2EF}" type="presParOf" srcId="{0C4B5DB8-8A38-4AF1-B4CF-2C3F17480F5B}" destId="{414116D5-C0B7-4864-A3A8-DBD50DE40785}" srcOrd="0" destOrd="0" presId="urn:microsoft.com/office/officeart/2005/8/layout/orgChart1"/>
    <dgm:cxn modelId="{7EB2C673-78F0-4F5D-ADD4-42B800C4ACE8}" type="presParOf" srcId="{414116D5-C0B7-4864-A3A8-DBD50DE40785}" destId="{003265BD-0E82-4158-AB28-EA8AA3C4A9C6}" srcOrd="0" destOrd="0" presId="urn:microsoft.com/office/officeart/2005/8/layout/orgChart1"/>
    <dgm:cxn modelId="{BB7A0DEF-0744-47B9-95A8-FF6F09E16528}" type="presParOf" srcId="{414116D5-C0B7-4864-A3A8-DBD50DE40785}" destId="{0AA79AE7-364D-4CF9-B66A-D890BCF28E2A}" srcOrd="1" destOrd="0" presId="urn:microsoft.com/office/officeart/2005/8/layout/orgChart1"/>
    <dgm:cxn modelId="{AFA1CCF7-77ED-4B9F-A7EA-CBB65A7BA9A8}" type="presParOf" srcId="{0C4B5DB8-8A38-4AF1-B4CF-2C3F17480F5B}" destId="{CE074BED-3001-4A07-BC9F-3CDC0708D987}" srcOrd="1" destOrd="0" presId="urn:microsoft.com/office/officeart/2005/8/layout/orgChart1"/>
    <dgm:cxn modelId="{F4CA46A0-5AE2-4EEC-B37F-EBCB21086311}" type="presParOf" srcId="{CE074BED-3001-4A07-BC9F-3CDC0708D987}" destId="{B7ACC11D-9CF1-4266-90C2-7B90DE2A8B9E}" srcOrd="0" destOrd="0" presId="urn:microsoft.com/office/officeart/2005/8/layout/orgChart1"/>
    <dgm:cxn modelId="{A58454D4-74AA-474A-A566-2ABE3F67B91D}" type="presParOf" srcId="{CE074BED-3001-4A07-BC9F-3CDC0708D987}" destId="{064879CC-DA44-42DD-90D1-2A3006C1F2F5}" srcOrd="1" destOrd="0" presId="urn:microsoft.com/office/officeart/2005/8/layout/orgChart1"/>
    <dgm:cxn modelId="{69B75D77-35F1-4ED8-86FE-19E4E7058773}" type="presParOf" srcId="{064879CC-DA44-42DD-90D1-2A3006C1F2F5}" destId="{D7E4A151-BCD2-43AF-85A0-FC1DC7340015}" srcOrd="0" destOrd="0" presId="urn:microsoft.com/office/officeart/2005/8/layout/orgChart1"/>
    <dgm:cxn modelId="{E8F8668F-D2E5-41AE-894D-D034E224BD4B}" type="presParOf" srcId="{D7E4A151-BCD2-43AF-85A0-FC1DC7340015}" destId="{5A2A7D09-E2F6-4737-85C7-F9B6ABA6EDDB}" srcOrd="0" destOrd="0" presId="urn:microsoft.com/office/officeart/2005/8/layout/orgChart1"/>
    <dgm:cxn modelId="{E85FFFEB-90D0-459F-8CA7-D9A2AAE50693}" type="presParOf" srcId="{D7E4A151-BCD2-43AF-85A0-FC1DC7340015}" destId="{2FB632B5-FF62-49C8-87AB-6E56A8312DE4}" srcOrd="1" destOrd="0" presId="urn:microsoft.com/office/officeart/2005/8/layout/orgChart1"/>
    <dgm:cxn modelId="{CB082570-8552-4448-ACA6-D22FEF9B8D21}" type="presParOf" srcId="{064879CC-DA44-42DD-90D1-2A3006C1F2F5}" destId="{E40ED12A-7FAC-49EB-9E5E-1F473B7A7A5F}" srcOrd="1" destOrd="0" presId="urn:microsoft.com/office/officeart/2005/8/layout/orgChart1"/>
    <dgm:cxn modelId="{C9C0D4D6-81C7-4261-9E53-DF312C457689}" type="presParOf" srcId="{064879CC-DA44-42DD-90D1-2A3006C1F2F5}" destId="{4F11850C-8E76-44BF-8420-4107909E1357}" srcOrd="2" destOrd="0" presId="urn:microsoft.com/office/officeart/2005/8/layout/orgChart1"/>
    <dgm:cxn modelId="{D36455BA-4C2F-4952-9AC5-748A39C8127A}" type="presParOf" srcId="{0C4B5DB8-8A38-4AF1-B4CF-2C3F17480F5B}" destId="{36CFF126-C154-4793-9417-DD65B3D7B3D4}" srcOrd="2" destOrd="0" presId="urn:microsoft.com/office/officeart/2005/8/layout/orgChart1"/>
    <dgm:cxn modelId="{313108B0-8E9F-44A5-87A9-7A4AB4FB36FD}" type="presParOf" srcId="{886E78EC-F240-4D7E-98B2-94A092824DC9}" destId="{FD6DEF75-2188-4003-BEA0-40EA2F305B00}" srcOrd="2" destOrd="0" presId="urn:microsoft.com/office/officeart/2005/8/layout/orgChart1"/>
    <dgm:cxn modelId="{4C0E57D2-8C3F-43BC-9F40-3C86D7EB80BA}" type="presParOf" srcId="{2BB6C731-B8F0-46BB-89DF-EB62748BC188}" destId="{71BFF84A-6123-44D8-9985-0B467B45F3B7}" srcOrd="4" destOrd="0" presId="urn:microsoft.com/office/officeart/2005/8/layout/orgChart1"/>
    <dgm:cxn modelId="{EA08F96B-028F-4376-A8B3-D10E92976A60}" type="presParOf" srcId="{2BB6C731-B8F0-46BB-89DF-EB62748BC188}" destId="{1ACD4760-A994-4144-97F4-49E73715BAB1}" srcOrd="5" destOrd="0" presId="urn:microsoft.com/office/officeart/2005/8/layout/orgChart1"/>
    <dgm:cxn modelId="{4DF3F4E0-2A79-4431-9A88-0CD426702175}" type="presParOf" srcId="{1ACD4760-A994-4144-97F4-49E73715BAB1}" destId="{FEEE6A9D-CD77-4824-AE42-47B47A4C0CC5}" srcOrd="0" destOrd="0" presId="urn:microsoft.com/office/officeart/2005/8/layout/orgChart1"/>
    <dgm:cxn modelId="{D65E3FA3-8832-4840-A390-FAF9A94ECC63}" type="presParOf" srcId="{FEEE6A9D-CD77-4824-AE42-47B47A4C0CC5}" destId="{DA0716DC-A543-49EF-9EA8-5D55F09EA335}" srcOrd="0" destOrd="0" presId="urn:microsoft.com/office/officeart/2005/8/layout/orgChart1"/>
    <dgm:cxn modelId="{5FFFF372-4585-44B5-ABD6-D8AF5E192596}" type="presParOf" srcId="{FEEE6A9D-CD77-4824-AE42-47B47A4C0CC5}" destId="{61689902-DA41-49D4-AC3C-796F3223587D}" srcOrd="1" destOrd="0" presId="urn:microsoft.com/office/officeart/2005/8/layout/orgChart1"/>
    <dgm:cxn modelId="{6210F814-995B-4565-883B-5744C805453B}" type="presParOf" srcId="{1ACD4760-A994-4144-97F4-49E73715BAB1}" destId="{2DA57CD1-38DD-440A-AEC1-C94AD7C4C66E}" srcOrd="1" destOrd="0" presId="urn:microsoft.com/office/officeart/2005/8/layout/orgChart1"/>
    <dgm:cxn modelId="{A13614A1-D625-46A3-911A-D904A288817C}" type="presParOf" srcId="{1ACD4760-A994-4144-97F4-49E73715BAB1}" destId="{312307CE-08D0-44BD-98F4-AF966CBBCA31}" srcOrd="2" destOrd="0" presId="urn:microsoft.com/office/officeart/2005/8/layout/orgChart1"/>
    <dgm:cxn modelId="{2EB0A548-7B71-4696-AE1E-D728F9326C88}" type="presParOf" srcId="{2BB6C731-B8F0-46BB-89DF-EB62748BC188}" destId="{C4B78189-7C0F-460C-9171-577CB3B38EBB}" srcOrd="6" destOrd="0" presId="urn:microsoft.com/office/officeart/2005/8/layout/orgChart1"/>
    <dgm:cxn modelId="{29971BB0-EBEB-4BDA-B7FD-B98D61B6949B}" type="presParOf" srcId="{2BB6C731-B8F0-46BB-89DF-EB62748BC188}" destId="{04F55EDC-003B-4380-BAEC-9C899323A1A7}" srcOrd="7" destOrd="0" presId="urn:microsoft.com/office/officeart/2005/8/layout/orgChart1"/>
    <dgm:cxn modelId="{48AF0E88-C947-42F7-92D5-51717A3C4FA4}" type="presParOf" srcId="{04F55EDC-003B-4380-BAEC-9C899323A1A7}" destId="{14F1079E-084D-434C-8751-F0D8B2A7642F}" srcOrd="0" destOrd="0" presId="urn:microsoft.com/office/officeart/2005/8/layout/orgChart1"/>
    <dgm:cxn modelId="{47313226-5EF1-46FF-BB8E-F49CEC8D2CA1}" type="presParOf" srcId="{14F1079E-084D-434C-8751-F0D8B2A7642F}" destId="{4EE47A35-A915-4F67-B979-ECBCDE1FBD61}" srcOrd="0" destOrd="0" presId="urn:microsoft.com/office/officeart/2005/8/layout/orgChart1"/>
    <dgm:cxn modelId="{BC926DD7-4C50-4BD1-8849-595EB7E7AF84}" type="presParOf" srcId="{14F1079E-084D-434C-8751-F0D8B2A7642F}" destId="{D174C0DC-B6A9-40FB-9E48-AAF63EE07F5D}" srcOrd="1" destOrd="0" presId="urn:microsoft.com/office/officeart/2005/8/layout/orgChart1"/>
    <dgm:cxn modelId="{F0A78947-C0A9-40C9-A607-A3807183284D}" type="presParOf" srcId="{04F55EDC-003B-4380-BAEC-9C899323A1A7}" destId="{D2A7B07C-C291-47A9-B78D-6329CB4266FB}" srcOrd="1" destOrd="0" presId="urn:microsoft.com/office/officeart/2005/8/layout/orgChart1"/>
    <dgm:cxn modelId="{2D55319B-1C74-42A6-BD55-065D44791BEF}" type="presParOf" srcId="{04F55EDC-003B-4380-BAEC-9C899323A1A7}" destId="{F8A77650-B4CB-4ADF-B9EA-1AFDADA24E43}" srcOrd="2" destOrd="0" presId="urn:microsoft.com/office/officeart/2005/8/layout/orgChart1"/>
    <dgm:cxn modelId="{6864C126-1545-477C-829B-9624E717DDBC}" type="presParOf" srcId="{2BB6C731-B8F0-46BB-89DF-EB62748BC188}" destId="{D3C7B03D-F8A1-48E5-9FBA-DB5FED1EB686}" srcOrd="8" destOrd="0" presId="urn:microsoft.com/office/officeart/2005/8/layout/orgChart1"/>
    <dgm:cxn modelId="{D1217570-B8B0-4663-9D2B-5C9B06D72808}" type="presParOf" srcId="{2BB6C731-B8F0-46BB-89DF-EB62748BC188}" destId="{B86C46D4-66A5-4E55-8FFB-1772084053D1}" srcOrd="9" destOrd="0" presId="urn:microsoft.com/office/officeart/2005/8/layout/orgChart1"/>
    <dgm:cxn modelId="{765475A8-B99B-49F0-BB17-C6E6F008BA03}" type="presParOf" srcId="{B86C46D4-66A5-4E55-8FFB-1772084053D1}" destId="{F18E5A0F-7833-4003-A01A-141B1769ED6C}" srcOrd="0" destOrd="0" presId="urn:microsoft.com/office/officeart/2005/8/layout/orgChart1"/>
    <dgm:cxn modelId="{861193CC-B5FB-463F-8387-3D4628511934}" type="presParOf" srcId="{F18E5A0F-7833-4003-A01A-141B1769ED6C}" destId="{2C6FF4AE-71DF-435B-B2A7-8E2AFAC50DB3}" srcOrd="0" destOrd="0" presId="urn:microsoft.com/office/officeart/2005/8/layout/orgChart1"/>
    <dgm:cxn modelId="{E279C7C0-6843-4A6D-A812-0A4D3161F401}" type="presParOf" srcId="{F18E5A0F-7833-4003-A01A-141B1769ED6C}" destId="{F80D03E3-3813-463A-BBC0-1E778B511C5C}" srcOrd="1" destOrd="0" presId="urn:microsoft.com/office/officeart/2005/8/layout/orgChart1"/>
    <dgm:cxn modelId="{E2F51A90-3E14-414B-80C1-16EB0831E051}" type="presParOf" srcId="{B86C46D4-66A5-4E55-8FFB-1772084053D1}" destId="{8C9837F0-0AB9-4AA6-ABC0-1F9C9B338A98}" srcOrd="1" destOrd="0" presId="urn:microsoft.com/office/officeart/2005/8/layout/orgChart1"/>
    <dgm:cxn modelId="{908993CA-F1D1-49BA-BE11-CD9F13A4D0D2}" type="presParOf" srcId="{8C9837F0-0AB9-4AA6-ABC0-1F9C9B338A98}" destId="{F6488E20-CF6D-40BE-91F8-FD49F1BA6895}" srcOrd="0" destOrd="0" presId="urn:microsoft.com/office/officeart/2005/8/layout/orgChart1"/>
    <dgm:cxn modelId="{7931DD6A-8BDD-475D-B24D-FE3AA20D7434}" type="presParOf" srcId="{8C9837F0-0AB9-4AA6-ABC0-1F9C9B338A98}" destId="{DA6AF28A-F5F7-4E43-B9FE-A09D1B1129B4}" srcOrd="1" destOrd="0" presId="urn:microsoft.com/office/officeart/2005/8/layout/orgChart1"/>
    <dgm:cxn modelId="{6ED65807-FF6C-4FDC-955D-C4D8AEE32A0B}" type="presParOf" srcId="{DA6AF28A-F5F7-4E43-B9FE-A09D1B1129B4}" destId="{EC1FD4A4-EEF1-4834-8DCB-374512DBF49E}" srcOrd="0" destOrd="0" presId="urn:microsoft.com/office/officeart/2005/8/layout/orgChart1"/>
    <dgm:cxn modelId="{9196BBAF-D446-4BA9-AFEF-E36E5A582B86}" type="presParOf" srcId="{EC1FD4A4-EEF1-4834-8DCB-374512DBF49E}" destId="{5F0C9CFF-DBD7-434F-AE6F-59275A77804C}" srcOrd="0" destOrd="0" presId="urn:microsoft.com/office/officeart/2005/8/layout/orgChart1"/>
    <dgm:cxn modelId="{E0C06541-E5B7-43BC-BF21-6D2D46D24678}" type="presParOf" srcId="{EC1FD4A4-EEF1-4834-8DCB-374512DBF49E}" destId="{25D1EBDB-9619-483B-9350-B4AC1427C415}" srcOrd="1" destOrd="0" presId="urn:microsoft.com/office/officeart/2005/8/layout/orgChart1"/>
    <dgm:cxn modelId="{6A1D1F7A-73ED-48F9-845C-4029D0A870C8}" type="presParOf" srcId="{DA6AF28A-F5F7-4E43-B9FE-A09D1B1129B4}" destId="{E07F4BEC-AC07-4096-9324-DC8FA3A96226}" srcOrd="1" destOrd="0" presId="urn:microsoft.com/office/officeart/2005/8/layout/orgChart1"/>
    <dgm:cxn modelId="{E18EB006-D2C3-452E-9334-2DE1BFE8897F}" type="presParOf" srcId="{DA6AF28A-F5F7-4E43-B9FE-A09D1B1129B4}" destId="{1F4056C9-ECAB-40CA-BE4B-3B588C3987F7}" srcOrd="2" destOrd="0" presId="urn:microsoft.com/office/officeart/2005/8/layout/orgChart1"/>
    <dgm:cxn modelId="{A27EE5FA-CF9F-4DF2-AB80-92900BE9541B}" type="presParOf" srcId="{8C9837F0-0AB9-4AA6-ABC0-1F9C9B338A98}" destId="{DFB7A293-77CB-424A-9005-499D7358FCFA}" srcOrd="2" destOrd="0" presId="urn:microsoft.com/office/officeart/2005/8/layout/orgChart1"/>
    <dgm:cxn modelId="{101B21BD-AB94-44F1-9779-DBE45EB35665}" type="presParOf" srcId="{8C9837F0-0AB9-4AA6-ABC0-1F9C9B338A98}" destId="{09EEA355-89CB-46AD-ADEA-8DCDABAF2EAA}" srcOrd="3" destOrd="0" presId="urn:microsoft.com/office/officeart/2005/8/layout/orgChart1"/>
    <dgm:cxn modelId="{91387211-C7BE-43A2-9F8A-FF2115805EC3}" type="presParOf" srcId="{09EEA355-89CB-46AD-ADEA-8DCDABAF2EAA}" destId="{41531259-0C8A-4C3C-A49B-894E943782A4}" srcOrd="0" destOrd="0" presId="urn:microsoft.com/office/officeart/2005/8/layout/orgChart1"/>
    <dgm:cxn modelId="{D15703C1-F12B-4F86-B628-9ACD337A99EB}" type="presParOf" srcId="{41531259-0C8A-4C3C-A49B-894E943782A4}" destId="{AD1DD4AB-285A-4B7B-AC25-9764C2038530}" srcOrd="0" destOrd="0" presId="urn:microsoft.com/office/officeart/2005/8/layout/orgChart1"/>
    <dgm:cxn modelId="{7716596C-E01D-4BEF-B49D-86C23F084347}" type="presParOf" srcId="{41531259-0C8A-4C3C-A49B-894E943782A4}" destId="{48D64BD5-6B57-4E20-8159-12B3C3CF4080}" srcOrd="1" destOrd="0" presId="urn:microsoft.com/office/officeart/2005/8/layout/orgChart1"/>
    <dgm:cxn modelId="{085F3DA9-A4BA-4E84-B666-2E759673FD45}" type="presParOf" srcId="{09EEA355-89CB-46AD-ADEA-8DCDABAF2EAA}" destId="{EBB1E2BE-A53C-4294-A980-CD30A3CD3F6D}" srcOrd="1" destOrd="0" presId="urn:microsoft.com/office/officeart/2005/8/layout/orgChart1"/>
    <dgm:cxn modelId="{81E5669D-B6AA-4B07-B52F-960D880D2FD0}" type="presParOf" srcId="{09EEA355-89CB-46AD-ADEA-8DCDABAF2EAA}" destId="{93B304C5-3444-46F3-902B-42953DC94C4A}" srcOrd="2" destOrd="0" presId="urn:microsoft.com/office/officeart/2005/8/layout/orgChart1"/>
    <dgm:cxn modelId="{F4CF20A1-36C3-4385-9131-F9F930D41C36}" type="presParOf" srcId="{B86C46D4-66A5-4E55-8FFB-1772084053D1}" destId="{4B1F54D1-E8AA-457C-8A25-95EE97A2EE36}" srcOrd="2" destOrd="0" presId="urn:microsoft.com/office/officeart/2005/8/layout/orgChart1"/>
    <dgm:cxn modelId="{3A13B553-F024-4FA1-8614-EBAFEC0428A0}" type="presParOf" srcId="{8427CF7D-9779-46F3-B44C-7FA47B396459}" destId="{DD81DAC3-F696-43D8-85EC-D06EFD9CD791}" srcOrd="2" destOrd="0" presId="urn:microsoft.com/office/officeart/2005/8/layout/orgChart1"/>
    <dgm:cxn modelId="{945045C2-CA5E-4A0A-9D0C-0BE4FDC87A3A}" type="presParOf" srcId="{DD81DAC3-F696-43D8-85EC-D06EFD9CD791}" destId="{D5A34ED6-BAF9-41AB-AABA-CAB31EAA1DCB}" srcOrd="0" destOrd="0" presId="urn:microsoft.com/office/officeart/2005/8/layout/orgChart1"/>
    <dgm:cxn modelId="{9C605C05-BE7F-461E-A22A-AAC9B4FD3A00}" type="presParOf" srcId="{DD81DAC3-F696-43D8-85EC-D06EFD9CD791}" destId="{5C81A36D-02CF-4470-9181-58A5752A5B9A}" srcOrd="1" destOrd="0" presId="urn:microsoft.com/office/officeart/2005/8/layout/orgChart1"/>
    <dgm:cxn modelId="{7DFF4E2C-DABD-4504-827E-55A44C27A899}" type="presParOf" srcId="{5C81A36D-02CF-4470-9181-58A5752A5B9A}" destId="{8AE2B141-04FE-406D-905F-AFF3637CF395}" srcOrd="0" destOrd="0" presId="urn:microsoft.com/office/officeart/2005/8/layout/orgChart1"/>
    <dgm:cxn modelId="{2DA7E31B-2419-430A-839E-E90B6C170D9B}" type="presParOf" srcId="{8AE2B141-04FE-406D-905F-AFF3637CF395}" destId="{1ADCB675-5914-4351-A868-8809EFE0BED7}" srcOrd="0" destOrd="0" presId="urn:microsoft.com/office/officeart/2005/8/layout/orgChart1"/>
    <dgm:cxn modelId="{8E97FEBC-2636-4429-9139-DE6BDF0B9A44}" type="presParOf" srcId="{8AE2B141-04FE-406D-905F-AFF3637CF395}" destId="{842AB4AD-0BC8-465B-B4EC-B314AF0F2A7B}" srcOrd="1" destOrd="0" presId="urn:microsoft.com/office/officeart/2005/8/layout/orgChart1"/>
    <dgm:cxn modelId="{F1121CF6-A0E6-4525-8FAB-EC773C0B333F}" type="presParOf" srcId="{5C81A36D-02CF-4470-9181-58A5752A5B9A}" destId="{35B6F372-13FA-41A0-8653-CBDB57E71D88}" srcOrd="1" destOrd="0" presId="urn:microsoft.com/office/officeart/2005/8/layout/orgChart1"/>
    <dgm:cxn modelId="{3B238D99-BAB8-4322-B977-B8C3E5C34F5A}" type="presParOf" srcId="{5C81A36D-02CF-4470-9181-58A5752A5B9A}" destId="{70638DCA-AC55-45BB-8080-02931CE1FF4D}" srcOrd="2" destOrd="0" presId="urn:microsoft.com/office/officeart/2005/8/layout/orgChart1"/>
    <dgm:cxn modelId="{23A311F3-F71B-4CC2-8D8A-2FF235045E8F}" type="presParOf" srcId="{DD81DAC3-F696-43D8-85EC-D06EFD9CD791}" destId="{8B0B5646-0C17-46C3-8E00-DE4982626137}" srcOrd="2" destOrd="0" presId="urn:microsoft.com/office/officeart/2005/8/layout/orgChart1"/>
    <dgm:cxn modelId="{04F53E81-3F76-4885-BB8F-B1D119C6A783}" type="presParOf" srcId="{DD81DAC3-F696-43D8-85EC-D06EFD9CD791}" destId="{945902A2-2594-4E97-878B-B1561470D345}" srcOrd="3" destOrd="0" presId="urn:microsoft.com/office/officeart/2005/8/layout/orgChart1"/>
    <dgm:cxn modelId="{2BBE1438-4E21-4625-BB64-8C64CBE7CA54}" type="presParOf" srcId="{945902A2-2594-4E97-878B-B1561470D345}" destId="{8E499C96-D819-4A68-9312-C4BE8E39447F}" srcOrd="0" destOrd="0" presId="urn:microsoft.com/office/officeart/2005/8/layout/orgChart1"/>
    <dgm:cxn modelId="{39F74ED7-56E0-444E-9D84-57B08C0F6487}" type="presParOf" srcId="{8E499C96-D819-4A68-9312-C4BE8E39447F}" destId="{163F53F3-9B8E-4021-B06C-06E9043CFB1C}" srcOrd="0" destOrd="0" presId="urn:microsoft.com/office/officeart/2005/8/layout/orgChart1"/>
    <dgm:cxn modelId="{F42C427D-39EF-4E09-9BA9-5797C92A9DEE}" type="presParOf" srcId="{8E499C96-D819-4A68-9312-C4BE8E39447F}" destId="{AD5187FA-C996-41C4-9826-F3AD1E00A662}" srcOrd="1" destOrd="0" presId="urn:microsoft.com/office/officeart/2005/8/layout/orgChart1"/>
    <dgm:cxn modelId="{CFF03410-639D-403B-A624-DFF2FEB216A0}" type="presParOf" srcId="{945902A2-2594-4E97-878B-B1561470D345}" destId="{46E13165-481B-45DD-B377-9EC6C1C17941}" srcOrd="1" destOrd="0" presId="urn:microsoft.com/office/officeart/2005/8/layout/orgChart1"/>
    <dgm:cxn modelId="{47F442A3-435B-417D-9CCC-C2AB8918E264}" type="presParOf" srcId="{945902A2-2594-4E97-878B-B1561470D345}" destId="{DF7CC94E-606F-4F13-9CFF-CB463DB0D4D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89BF7CB-135B-4E12-B3C4-0580E2ED80E7}" type="doc">
      <dgm:prSet loTypeId="urn:microsoft.com/office/officeart/2005/8/layout/orgChart1" loCatId="hierarchy" qsTypeId="urn:microsoft.com/office/officeart/2005/8/quickstyle/3d2" qsCatId="3D" csTypeId="urn:microsoft.com/office/officeart/2005/8/colors/accent0_3" csCatId="mainScheme" phldr="1"/>
      <dgm:spPr/>
      <dgm:t>
        <a:bodyPr/>
        <a:lstStyle/>
        <a:p>
          <a:endParaRPr lang="es-MX"/>
        </a:p>
      </dgm:t>
    </dgm:pt>
    <dgm:pt modelId="{EF7652F0-0A37-4759-9070-C3A09082F3CF}">
      <dgm:prSet phldrT="[Texto]" custT="1"/>
      <dgm:spPr/>
      <dgm:t>
        <a:bodyPr/>
        <a:lstStyle/>
        <a:p>
          <a:r>
            <a:rPr lang="es-MX" sz="2000" dirty="0"/>
            <a:t>COORDINACIÓN OPERATIVO</a:t>
          </a:r>
        </a:p>
      </dgm:t>
    </dgm:pt>
    <dgm:pt modelId="{0D9BC9A3-B573-40AD-8775-58F6AEBDECB0}" type="parTrans" cxnId="{941FB69F-6FAE-4B81-AE61-BADB4448618E}">
      <dgm:prSet/>
      <dgm:spPr/>
      <dgm:t>
        <a:bodyPr/>
        <a:lstStyle/>
        <a:p>
          <a:endParaRPr lang="es-MX"/>
        </a:p>
      </dgm:t>
    </dgm:pt>
    <dgm:pt modelId="{84C9F1A6-F960-4EC6-9634-610594358CE1}" type="sibTrans" cxnId="{941FB69F-6FAE-4B81-AE61-BADB4448618E}">
      <dgm:prSet/>
      <dgm:spPr/>
    </dgm:pt>
    <dgm:pt modelId="{56D48D31-7B59-4957-B740-6F26B22CAE41}" type="asst">
      <dgm:prSet phldrT="[Texto]" custT="1"/>
      <dgm:spPr/>
      <dgm:t>
        <a:bodyPr/>
        <a:lstStyle/>
        <a:p>
          <a:r>
            <a:rPr lang="es-MX" sz="1200" dirty="0"/>
            <a:t>AUXILIAR ADMINISTRATIVO</a:t>
          </a:r>
        </a:p>
      </dgm:t>
    </dgm:pt>
    <dgm:pt modelId="{21ED9C28-FB07-42D7-BB32-A0D4E4DCB541}" type="parTrans" cxnId="{FB31719D-3771-4954-82E6-701ADAD54D0E}">
      <dgm:prSet/>
      <dgm:spPr/>
      <dgm:t>
        <a:bodyPr/>
        <a:lstStyle/>
        <a:p>
          <a:endParaRPr lang="es-MX"/>
        </a:p>
      </dgm:t>
    </dgm:pt>
    <dgm:pt modelId="{9DD5CEF1-532F-4B64-BEA4-148960A03D07}" type="sibTrans" cxnId="{FB31719D-3771-4954-82E6-701ADAD54D0E}">
      <dgm:prSet custT="1"/>
      <dgm:spPr/>
    </dgm:pt>
    <dgm:pt modelId="{6E8D1F29-252C-4C72-B438-20076D5EC51B}">
      <dgm:prSet phldrT="[Texto]" custT="1"/>
      <dgm:spPr/>
      <dgm:t>
        <a:bodyPr/>
        <a:lstStyle/>
        <a:p>
          <a:r>
            <a:rPr lang="es-MX" sz="1200" dirty="0"/>
            <a:t>ANALISTA EN MANTENIMIENTO DE REDES </a:t>
          </a:r>
        </a:p>
      </dgm:t>
    </dgm:pt>
    <dgm:pt modelId="{1D30FF72-350F-496A-A170-FB0C8AEED62A}" type="parTrans" cxnId="{B816694D-D57B-4057-927C-22BA188D88F9}">
      <dgm:prSet/>
      <dgm:spPr/>
      <dgm:t>
        <a:bodyPr/>
        <a:lstStyle/>
        <a:p>
          <a:endParaRPr lang="es-MX"/>
        </a:p>
      </dgm:t>
    </dgm:pt>
    <dgm:pt modelId="{C9E69A91-8736-4611-A468-66553D96C2EE}" type="sibTrans" cxnId="{B816694D-D57B-4057-927C-22BA188D88F9}">
      <dgm:prSet custT="1"/>
      <dgm:spPr/>
    </dgm:pt>
    <dgm:pt modelId="{07DBF2A1-E0A4-4A2B-8691-F056ACC370C1}">
      <dgm:prSet phldrT="[Texto]" custT="1"/>
      <dgm:spPr/>
      <dgm:t>
        <a:bodyPr/>
        <a:lstStyle/>
        <a:p>
          <a:r>
            <a:rPr lang="es-MX" sz="1200" dirty="0"/>
            <a:t>ANALISTA EN CALIDAD DEL AGUA</a:t>
          </a:r>
        </a:p>
      </dgm:t>
    </dgm:pt>
    <dgm:pt modelId="{433AB9C7-F14C-48D0-BB88-DB6D7DDB61BE}" type="parTrans" cxnId="{A8FB7177-DB2E-4056-89CB-0307EA403E45}">
      <dgm:prSet/>
      <dgm:spPr/>
      <dgm:t>
        <a:bodyPr/>
        <a:lstStyle/>
        <a:p>
          <a:endParaRPr lang="es-MX"/>
        </a:p>
      </dgm:t>
    </dgm:pt>
    <dgm:pt modelId="{2A0406C2-E2CD-4D01-9979-04ABE0036852}" type="sibTrans" cxnId="{A8FB7177-DB2E-4056-89CB-0307EA403E45}">
      <dgm:prSet custT="1"/>
      <dgm:spPr/>
    </dgm:pt>
    <dgm:pt modelId="{7819721C-A75B-469F-A1DD-5D36F729252B}">
      <dgm:prSet phldrT="[Texto]" custT="1"/>
      <dgm:spPr/>
      <dgm:t>
        <a:bodyPr/>
        <a:lstStyle/>
        <a:p>
          <a:r>
            <a:rPr lang="es-MX" sz="1200" dirty="0"/>
            <a:t>RESPONSABLE OPERATIVO</a:t>
          </a:r>
        </a:p>
      </dgm:t>
    </dgm:pt>
    <dgm:pt modelId="{1878ABEA-AABF-47FD-A137-E2BB883BF0BA}" type="parTrans" cxnId="{B7AAB4A6-10BE-4969-9912-4F6AF6540E7D}">
      <dgm:prSet/>
      <dgm:spPr/>
      <dgm:t>
        <a:bodyPr/>
        <a:lstStyle/>
        <a:p>
          <a:endParaRPr lang="es-MX"/>
        </a:p>
      </dgm:t>
    </dgm:pt>
    <dgm:pt modelId="{02B3E3F2-A6B8-4284-859B-516915411C1B}" type="sibTrans" cxnId="{B7AAB4A6-10BE-4969-9912-4F6AF6540E7D}">
      <dgm:prSet custT="1"/>
      <dgm:spPr/>
    </dgm:pt>
    <dgm:pt modelId="{68368981-42D7-4BB9-9954-2DC02A2BD0B8}">
      <dgm:prSet phldrT="[Texto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s-ES" sz="1200" dirty="0"/>
            <a:t>RESPONSABLE DE PTAR</a:t>
          </a:r>
          <a:endParaRPr lang="es-MX" sz="1200" dirty="0"/>
        </a:p>
      </dgm:t>
    </dgm:pt>
    <dgm:pt modelId="{26F335E1-4B20-4B76-87F3-8F11C83071DC}" type="parTrans" cxnId="{62D8B2B7-8BCB-476A-ACB0-AB074C1A30EB}">
      <dgm:prSet/>
      <dgm:spPr/>
      <dgm:t>
        <a:bodyPr/>
        <a:lstStyle/>
        <a:p>
          <a:endParaRPr lang="es-MX"/>
        </a:p>
      </dgm:t>
    </dgm:pt>
    <dgm:pt modelId="{5F6CF313-8570-4ECD-9B95-B3179D7E2BA0}" type="sibTrans" cxnId="{62D8B2B7-8BCB-476A-ACB0-AB074C1A30EB}">
      <dgm:prSet custT="1"/>
      <dgm:spPr/>
    </dgm:pt>
    <dgm:pt modelId="{2F2B2BAD-23A7-4485-93A5-527E969D4330}">
      <dgm:prSet phldrT="[Texto]" custT="1"/>
      <dgm:spPr/>
      <dgm:t>
        <a:bodyPr/>
        <a:lstStyle/>
        <a:p>
          <a:r>
            <a:rPr lang="es-MX" sz="1200" dirty="0"/>
            <a:t>RESPONSABLE DE PROYECTOS</a:t>
          </a:r>
        </a:p>
      </dgm:t>
    </dgm:pt>
    <dgm:pt modelId="{79107A6C-01D1-4507-912D-0C88B7076121}" type="parTrans" cxnId="{F93DC472-90C7-4E3F-BF3D-AD901A08E82E}">
      <dgm:prSet/>
      <dgm:spPr/>
      <dgm:t>
        <a:bodyPr/>
        <a:lstStyle/>
        <a:p>
          <a:endParaRPr lang="es-MX"/>
        </a:p>
      </dgm:t>
    </dgm:pt>
    <dgm:pt modelId="{8975145A-456D-4228-81DC-26C81B42459D}" type="sibTrans" cxnId="{F93DC472-90C7-4E3F-BF3D-AD901A08E82E}">
      <dgm:prSet custT="1"/>
      <dgm:spPr/>
    </dgm:pt>
    <dgm:pt modelId="{3222BF88-68CF-41F4-969D-37A674E0EE61}">
      <dgm:prSet phldrT="[Texto]" custT="1"/>
      <dgm:spPr/>
      <dgm:t>
        <a:bodyPr/>
        <a:lstStyle/>
        <a:p>
          <a:r>
            <a:rPr lang="es-MX" sz="1200" dirty="0"/>
            <a:t>RESPONSABLE ELECTROMECÁNICO</a:t>
          </a:r>
        </a:p>
      </dgm:t>
    </dgm:pt>
    <dgm:pt modelId="{C7DD73A0-142D-47DC-817D-166E26B355C1}" type="parTrans" cxnId="{A917F806-26C7-4701-976E-37A6B850A290}">
      <dgm:prSet/>
      <dgm:spPr/>
      <dgm:t>
        <a:bodyPr/>
        <a:lstStyle/>
        <a:p>
          <a:endParaRPr lang="es-MX"/>
        </a:p>
      </dgm:t>
    </dgm:pt>
    <dgm:pt modelId="{8CBB5147-723D-453C-8220-39B1477D03E7}" type="sibTrans" cxnId="{A917F806-26C7-4701-976E-37A6B850A290}">
      <dgm:prSet custT="1"/>
      <dgm:spPr/>
    </dgm:pt>
    <dgm:pt modelId="{0014F497-B2B2-40F8-B905-55F19DE22209}">
      <dgm:prSet phldrT="[Texto]" custT="1"/>
      <dgm:spPr/>
      <dgm:t>
        <a:bodyPr/>
        <a:lstStyle/>
        <a:p>
          <a:r>
            <a:rPr lang="es-MX" sz="1200" dirty="0"/>
            <a:t>AUXILIAR OPERATICO </a:t>
          </a:r>
        </a:p>
      </dgm:t>
    </dgm:pt>
    <dgm:pt modelId="{E846225E-173D-4CCF-A0D3-F96FABFE8382}" type="parTrans" cxnId="{1BD6DD21-4798-485B-86F4-DC728800D7B9}">
      <dgm:prSet/>
      <dgm:spPr/>
      <dgm:t>
        <a:bodyPr/>
        <a:lstStyle/>
        <a:p>
          <a:endParaRPr lang="es-MX"/>
        </a:p>
      </dgm:t>
    </dgm:pt>
    <dgm:pt modelId="{9E6064ED-7162-4FEF-986D-B677500B8B46}" type="sibTrans" cxnId="{1BD6DD21-4798-485B-86F4-DC728800D7B9}">
      <dgm:prSet/>
      <dgm:spPr/>
    </dgm:pt>
    <dgm:pt modelId="{179FA822-4A01-4905-8880-F4F028FA2FC3}">
      <dgm:prSet phldrT="[Texto]" custT="1"/>
      <dgm:spPr/>
      <dgm:t>
        <a:bodyPr/>
        <a:lstStyle/>
        <a:p>
          <a:r>
            <a:rPr lang="es-ES" sz="1200" dirty="0"/>
            <a:t>1.- AGUA POTABLE </a:t>
          </a:r>
        </a:p>
        <a:p>
          <a:r>
            <a:rPr lang="es-ES" sz="1200" dirty="0"/>
            <a:t>2.- ALCANTARILLADO</a:t>
          </a:r>
        </a:p>
        <a:p>
          <a:r>
            <a:rPr lang="es-ES" sz="1200" dirty="0"/>
            <a:t>3.- POZOS</a:t>
          </a:r>
          <a:endParaRPr lang="es-MX" sz="1200" dirty="0"/>
        </a:p>
      </dgm:t>
    </dgm:pt>
    <dgm:pt modelId="{B8175CFE-1911-4C91-B80D-0DE41C17E982}" type="parTrans" cxnId="{DB3DA333-CC52-4078-B5B9-B323654A1AAB}">
      <dgm:prSet/>
      <dgm:spPr/>
      <dgm:t>
        <a:bodyPr/>
        <a:lstStyle/>
        <a:p>
          <a:endParaRPr lang="es-MX"/>
        </a:p>
      </dgm:t>
    </dgm:pt>
    <dgm:pt modelId="{C21C9935-E6D6-4F39-A3F9-957BE7A50C40}" type="sibTrans" cxnId="{DB3DA333-CC52-4078-B5B9-B323654A1AAB}">
      <dgm:prSet/>
      <dgm:spPr/>
      <dgm:t>
        <a:bodyPr/>
        <a:lstStyle/>
        <a:p>
          <a:endParaRPr lang="es-MX"/>
        </a:p>
      </dgm:t>
    </dgm:pt>
    <dgm:pt modelId="{B76B72C9-5397-4C4D-BD92-B7A5BDF64D0B}">
      <dgm:prSet phldrT="[Texto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s-ES" sz="1200" dirty="0"/>
            <a:t>CLORADOR</a:t>
          </a:r>
          <a:endParaRPr lang="es-MX" sz="1200" dirty="0"/>
        </a:p>
      </dgm:t>
    </dgm:pt>
    <dgm:pt modelId="{CC7FC46C-9143-4148-A28C-F0413166A092}" type="parTrans" cxnId="{A90236EB-8011-44E5-87D4-558E8513CD78}">
      <dgm:prSet/>
      <dgm:spPr/>
      <dgm:t>
        <a:bodyPr/>
        <a:lstStyle/>
        <a:p>
          <a:endParaRPr lang="es-MX"/>
        </a:p>
      </dgm:t>
    </dgm:pt>
    <dgm:pt modelId="{470993EE-33B2-4F27-986E-2DB4D0C31D29}" type="sibTrans" cxnId="{A90236EB-8011-44E5-87D4-558E8513CD78}">
      <dgm:prSet custT="1"/>
      <dgm:spPr/>
    </dgm:pt>
    <dgm:pt modelId="{919E2BEC-F8E2-4F6B-9A0C-9F21D773C019}">
      <dgm:prSet phldrT="[Texto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s-ES" sz="1200" dirty="0"/>
            <a:t>OPERADOR PTAR (7)</a:t>
          </a:r>
          <a:endParaRPr lang="es-MX" sz="1200" dirty="0"/>
        </a:p>
      </dgm:t>
    </dgm:pt>
    <dgm:pt modelId="{248D2A81-23E2-45BE-B9CE-68B3111D7D63}" type="parTrans" cxnId="{74D468EB-8795-4894-A34C-C43D6C7A1DED}">
      <dgm:prSet/>
      <dgm:spPr/>
      <dgm:t>
        <a:bodyPr/>
        <a:lstStyle/>
        <a:p>
          <a:endParaRPr lang="es-MX"/>
        </a:p>
      </dgm:t>
    </dgm:pt>
    <dgm:pt modelId="{1B742008-A83B-4109-A1A3-9D705F9AEA05}" type="sibTrans" cxnId="{74D468EB-8795-4894-A34C-C43D6C7A1DED}">
      <dgm:prSet custT="1"/>
      <dgm:spPr/>
    </dgm:pt>
    <dgm:pt modelId="{1141B4F9-41FD-45C7-9109-4184BB62F107}">
      <dgm:prSet phldrT="[Texto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s-ES" sz="1200" dirty="0"/>
            <a:t>AUXILIAR MATENIMIENTO PTAR “A”</a:t>
          </a:r>
          <a:endParaRPr lang="es-MX" sz="1200" dirty="0"/>
        </a:p>
      </dgm:t>
    </dgm:pt>
    <dgm:pt modelId="{3680B1F3-FB6C-4FB5-ACA2-CC115631F102}" type="parTrans" cxnId="{DAAFCBD6-296D-4AA7-AFD1-00D58718EFDA}">
      <dgm:prSet/>
      <dgm:spPr/>
      <dgm:t>
        <a:bodyPr/>
        <a:lstStyle/>
        <a:p>
          <a:endParaRPr lang="es-MX"/>
        </a:p>
      </dgm:t>
    </dgm:pt>
    <dgm:pt modelId="{92EBAD8D-CF37-4302-AFD5-A20F1E1CB26B}" type="sibTrans" cxnId="{DAAFCBD6-296D-4AA7-AFD1-00D58718EFDA}">
      <dgm:prSet custT="1"/>
      <dgm:spPr/>
    </dgm:pt>
    <dgm:pt modelId="{EBA71F61-175C-433B-B838-C57EBF1EF388}">
      <dgm:prSet phldrT="[Texto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s-ES" dirty="0"/>
            <a:t>LABORATORISTA</a:t>
          </a:r>
          <a:endParaRPr lang="es-MX" dirty="0"/>
        </a:p>
      </dgm:t>
    </dgm:pt>
    <dgm:pt modelId="{74ADA08A-8482-40D1-AED9-2274D12839A2}" type="parTrans" cxnId="{5D78F299-EC7F-4A58-A065-68EB1CDE17F7}">
      <dgm:prSet/>
      <dgm:spPr/>
      <dgm:t>
        <a:bodyPr/>
        <a:lstStyle/>
        <a:p>
          <a:endParaRPr lang="es-MX"/>
        </a:p>
      </dgm:t>
    </dgm:pt>
    <dgm:pt modelId="{B46B7ABE-1829-408E-97EF-2BD107B8D2BF}" type="sibTrans" cxnId="{5D78F299-EC7F-4A58-A065-68EB1CDE17F7}">
      <dgm:prSet/>
      <dgm:spPr/>
    </dgm:pt>
    <dgm:pt modelId="{CC7A51E4-6229-4C1F-9F58-28B47FB91AD2}">
      <dgm:prSet custT="1"/>
      <dgm:spPr/>
      <dgm:t>
        <a:bodyPr/>
        <a:lstStyle/>
        <a:p>
          <a:r>
            <a:rPr lang="es-MX" sz="1000" dirty="0"/>
            <a:t>AUXILIAR DE MANTENIMIENTO “B”</a:t>
          </a:r>
        </a:p>
      </dgm:t>
    </dgm:pt>
    <dgm:pt modelId="{1DFCFA01-F88D-4360-894E-B61B29FB2E52}" type="parTrans" cxnId="{5167D88D-266E-4DB7-AEE3-A11ED163432C}">
      <dgm:prSet/>
      <dgm:spPr/>
      <dgm:t>
        <a:bodyPr/>
        <a:lstStyle/>
        <a:p>
          <a:endParaRPr lang="es-MX"/>
        </a:p>
      </dgm:t>
    </dgm:pt>
    <dgm:pt modelId="{CDA61A45-7D8B-4F34-A820-3E9BDD5FC608}" type="sibTrans" cxnId="{5167D88D-266E-4DB7-AEE3-A11ED163432C}">
      <dgm:prSet/>
      <dgm:spPr/>
    </dgm:pt>
    <dgm:pt modelId="{50F8A940-5C78-4B99-8FFF-27164788BFA0}" type="pres">
      <dgm:prSet presAssocID="{F89BF7CB-135B-4E12-B3C4-0580E2ED80E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6E5EB5D-1643-4A29-B824-72D334516493}" type="pres">
      <dgm:prSet presAssocID="{EF7652F0-0A37-4759-9070-C3A09082F3CF}" presName="hierRoot1" presStyleCnt="0">
        <dgm:presLayoutVars>
          <dgm:hierBranch val="init"/>
        </dgm:presLayoutVars>
      </dgm:prSet>
      <dgm:spPr/>
    </dgm:pt>
    <dgm:pt modelId="{892DD39D-1CD3-4BD2-8619-FE01940EAA24}" type="pres">
      <dgm:prSet presAssocID="{EF7652F0-0A37-4759-9070-C3A09082F3CF}" presName="rootComposite1" presStyleCnt="0"/>
      <dgm:spPr/>
    </dgm:pt>
    <dgm:pt modelId="{FC5FC818-C580-41C8-B668-7C2CCAA097D2}" type="pres">
      <dgm:prSet presAssocID="{EF7652F0-0A37-4759-9070-C3A09082F3CF}" presName="rootText1" presStyleLbl="node0" presStyleIdx="0" presStyleCnt="1" custScaleX="257608">
        <dgm:presLayoutVars>
          <dgm:chPref val="3"/>
        </dgm:presLayoutVars>
      </dgm:prSet>
      <dgm:spPr/>
    </dgm:pt>
    <dgm:pt modelId="{23210B25-C0A6-40E2-83D0-0ED3F27720BF}" type="pres">
      <dgm:prSet presAssocID="{EF7652F0-0A37-4759-9070-C3A09082F3CF}" presName="rootConnector1" presStyleLbl="node1" presStyleIdx="0" presStyleCnt="0"/>
      <dgm:spPr/>
    </dgm:pt>
    <dgm:pt modelId="{68219362-B797-42FE-B7D4-7035A894D63C}" type="pres">
      <dgm:prSet presAssocID="{EF7652F0-0A37-4759-9070-C3A09082F3CF}" presName="hierChild2" presStyleCnt="0"/>
      <dgm:spPr/>
    </dgm:pt>
    <dgm:pt modelId="{BA1A4949-3537-4AC6-A0F7-B63F53FFFCF3}" type="pres">
      <dgm:prSet presAssocID="{1D30FF72-350F-496A-A170-FB0C8AEED62A}" presName="Name37" presStyleLbl="parChTrans1D2" presStyleIdx="0" presStyleCnt="8"/>
      <dgm:spPr/>
    </dgm:pt>
    <dgm:pt modelId="{B73401A0-3B0D-4953-8DC9-228B56402760}" type="pres">
      <dgm:prSet presAssocID="{6E8D1F29-252C-4C72-B438-20076D5EC51B}" presName="hierRoot2" presStyleCnt="0">
        <dgm:presLayoutVars>
          <dgm:hierBranch val="init"/>
        </dgm:presLayoutVars>
      </dgm:prSet>
      <dgm:spPr/>
    </dgm:pt>
    <dgm:pt modelId="{40C4E7A7-BC87-4F00-99BD-8CA74745C019}" type="pres">
      <dgm:prSet presAssocID="{6E8D1F29-252C-4C72-B438-20076D5EC51B}" presName="rootComposite" presStyleCnt="0"/>
      <dgm:spPr/>
    </dgm:pt>
    <dgm:pt modelId="{3F12D7CF-1BC2-48B6-866A-BD17EB15EBAB}" type="pres">
      <dgm:prSet presAssocID="{6E8D1F29-252C-4C72-B438-20076D5EC51B}" presName="rootText" presStyleLbl="node2" presStyleIdx="0" presStyleCnt="7">
        <dgm:presLayoutVars>
          <dgm:chPref val="3"/>
        </dgm:presLayoutVars>
      </dgm:prSet>
      <dgm:spPr/>
    </dgm:pt>
    <dgm:pt modelId="{BF183FBD-1750-486C-AE2D-FEAE6569E5A7}" type="pres">
      <dgm:prSet presAssocID="{6E8D1F29-252C-4C72-B438-20076D5EC51B}" presName="rootConnector" presStyleLbl="node2" presStyleIdx="0" presStyleCnt="7"/>
      <dgm:spPr/>
    </dgm:pt>
    <dgm:pt modelId="{39496516-CA4C-41FF-9293-8CE683CAB3C7}" type="pres">
      <dgm:prSet presAssocID="{6E8D1F29-252C-4C72-B438-20076D5EC51B}" presName="hierChild4" presStyleCnt="0"/>
      <dgm:spPr/>
    </dgm:pt>
    <dgm:pt modelId="{6BDCC7AF-1730-4EEA-A895-766EAC84A937}" type="pres">
      <dgm:prSet presAssocID="{6E8D1F29-252C-4C72-B438-20076D5EC51B}" presName="hierChild5" presStyleCnt="0"/>
      <dgm:spPr/>
    </dgm:pt>
    <dgm:pt modelId="{1D33FAC3-ED3B-4C4F-AB4B-640F672EF36A}" type="pres">
      <dgm:prSet presAssocID="{433AB9C7-F14C-48D0-BB88-DB6D7DDB61BE}" presName="Name37" presStyleLbl="parChTrans1D2" presStyleIdx="1" presStyleCnt="8"/>
      <dgm:spPr/>
    </dgm:pt>
    <dgm:pt modelId="{E0DD09EC-B56C-4B38-9E7D-84E18178872C}" type="pres">
      <dgm:prSet presAssocID="{07DBF2A1-E0A4-4A2B-8691-F056ACC370C1}" presName="hierRoot2" presStyleCnt="0">
        <dgm:presLayoutVars>
          <dgm:hierBranch val="init"/>
        </dgm:presLayoutVars>
      </dgm:prSet>
      <dgm:spPr/>
    </dgm:pt>
    <dgm:pt modelId="{4F3FFF22-5417-477F-A786-511E271E9F75}" type="pres">
      <dgm:prSet presAssocID="{07DBF2A1-E0A4-4A2B-8691-F056ACC370C1}" presName="rootComposite" presStyleCnt="0"/>
      <dgm:spPr/>
    </dgm:pt>
    <dgm:pt modelId="{19781F2E-AAF6-4C3F-9087-4931A7000758}" type="pres">
      <dgm:prSet presAssocID="{07DBF2A1-E0A4-4A2B-8691-F056ACC370C1}" presName="rootText" presStyleLbl="node2" presStyleIdx="1" presStyleCnt="7">
        <dgm:presLayoutVars>
          <dgm:chPref val="3"/>
        </dgm:presLayoutVars>
      </dgm:prSet>
      <dgm:spPr/>
    </dgm:pt>
    <dgm:pt modelId="{EB207C84-E5F4-4B9A-998A-CE853CE514E2}" type="pres">
      <dgm:prSet presAssocID="{07DBF2A1-E0A4-4A2B-8691-F056ACC370C1}" presName="rootConnector" presStyleLbl="node2" presStyleIdx="1" presStyleCnt="7"/>
      <dgm:spPr/>
    </dgm:pt>
    <dgm:pt modelId="{43E535B9-EEE7-4365-B468-9C8E6F537B5E}" type="pres">
      <dgm:prSet presAssocID="{07DBF2A1-E0A4-4A2B-8691-F056ACC370C1}" presName="hierChild4" presStyleCnt="0"/>
      <dgm:spPr/>
    </dgm:pt>
    <dgm:pt modelId="{D5139093-2EE7-44C4-8FB0-3E00FCAE5903}" type="pres">
      <dgm:prSet presAssocID="{26F335E1-4B20-4B76-87F3-8F11C83071DC}" presName="Name37" presStyleLbl="parChTrans1D3" presStyleIdx="0" presStyleCnt="2"/>
      <dgm:spPr/>
    </dgm:pt>
    <dgm:pt modelId="{04F4EDB3-7A93-4CE1-91E2-BDAA890DF18D}" type="pres">
      <dgm:prSet presAssocID="{68368981-42D7-4BB9-9954-2DC02A2BD0B8}" presName="hierRoot2" presStyleCnt="0">
        <dgm:presLayoutVars>
          <dgm:hierBranch val="init"/>
        </dgm:presLayoutVars>
      </dgm:prSet>
      <dgm:spPr/>
    </dgm:pt>
    <dgm:pt modelId="{1B61BAF5-4E28-4339-AC1B-D643B78577D4}" type="pres">
      <dgm:prSet presAssocID="{68368981-42D7-4BB9-9954-2DC02A2BD0B8}" presName="rootComposite" presStyleCnt="0"/>
      <dgm:spPr/>
    </dgm:pt>
    <dgm:pt modelId="{8D2A402F-A37C-4798-BF09-D48FC510A9F9}" type="pres">
      <dgm:prSet presAssocID="{68368981-42D7-4BB9-9954-2DC02A2BD0B8}" presName="rootText" presStyleLbl="node3" presStyleIdx="0" presStyleCnt="2">
        <dgm:presLayoutVars>
          <dgm:chPref val="3"/>
        </dgm:presLayoutVars>
      </dgm:prSet>
      <dgm:spPr/>
    </dgm:pt>
    <dgm:pt modelId="{A34A765E-AE86-4F88-935E-B3DF4F843FBC}" type="pres">
      <dgm:prSet presAssocID="{68368981-42D7-4BB9-9954-2DC02A2BD0B8}" presName="rootConnector" presStyleLbl="node3" presStyleIdx="0" presStyleCnt="2"/>
      <dgm:spPr/>
    </dgm:pt>
    <dgm:pt modelId="{A8641239-B775-4481-BFFC-BF87FE9F06F9}" type="pres">
      <dgm:prSet presAssocID="{68368981-42D7-4BB9-9954-2DC02A2BD0B8}" presName="hierChild4" presStyleCnt="0"/>
      <dgm:spPr/>
    </dgm:pt>
    <dgm:pt modelId="{3E71EFEC-F036-425D-AEC7-0601DDCDE240}" type="pres">
      <dgm:prSet presAssocID="{CC7FC46C-9143-4148-A28C-F0413166A092}" presName="Name37" presStyleLbl="parChTrans1D4" presStyleIdx="0" presStyleCnt="4"/>
      <dgm:spPr/>
    </dgm:pt>
    <dgm:pt modelId="{D1AC1D07-5532-44CB-B314-3579BF10A5B9}" type="pres">
      <dgm:prSet presAssocID="{B76B72C9-5397-4C4D-BD92-B7A5BDF64D0B}" presName="hierRoot2" presStyleCnt="0">
        <dgm:presLayoutVars>
          <dgm:hierBranch val="init"/>
        </dgm:presLayoutVars>
      </dgm:prSet>
      <dgm:spPr/>
    </dgm:pt>
    <dgm:pt modelId="{7955E260-AD06-4ADE-BAA2-A20F2F9AD26F}" type="pres">
      <dgm:prSet presAssocID="{B76B72C9-5397-4C4D-BD92-B7A5BDF64D0B}" presName="rootComposite" presStyleCnt="0"/>
      <dgm:spPr/>
    </dgm:pt>
    <dgm:pt modelId="{47062076-D285-49B3-906E-F2AB8B628A90}" type="pres">
      <dgm:prSet presAssocID="{B76B72C9-5397-4C4D-BD92-B7A5BDF64D0B}" presName="rootText" presStyleLbl="node4" presStyleIdx="0" presStyleCnt="4">
        <dgm:presLayoutVars>
          <dgm:chPref val="3"/>
        </dgm:presLayoutVars>
      </dgm:prSet>
      <dgm:spPr/>
    </dgm:pt>
    <dgm:pt modelId="{0A9D1EB4-3ED0-4E4F-8E2C-D2E787965673}" type="pres">
      <dgm:prSet presAssocID="{B76B72C9-5397-4C4D-BD92-B7A5BDF64D0B}" presName="rootConnector" presStyleLbl="node4" presStyleIdx="0" presStyleCnt="4"/>
      <dgm:spPr/>
    </dgm:pt>
    <dgm:pt modelId="{303B8850-27A9-4795-BEDD-449CEA774E14}" type="pres">
      <dgm:prSet presAssocID="{B76B72C9-5397-4C4D-BD92-B7A5BDF64D0B}" presName="hierChild4" presStyleCnt="0"/>
      <dgm:spPr/>
    </dgm:pt>
    <dgm:pt modelId="{D6C6824A-69D0-4091-9A91-1D62F7DC174A}" type="pres">
      <dgm:prSet presAssocID="{B76B72C9-5397-4C4D-BD92-B7A5BDF64D0B}" presName="hierChild5" presStyleCnt="0"/>
      <dgm:spPr/>
    </dgm:pt>
    <dgm:pt modelId="{5280CBC7-0C24-4CA8-A168-03C0278420ED}" type="pres">
      <dgm:prSet presAssocID="{248D2A81-23E2-45BE-B9CE-68B3111D7D63}" presName="Name37" presStyleLbl="parChTrans1D4" presStyleIdx="1" presStyleCnt="4"/>
      <dgm:spPr/>
    </dgm:pt>
    <dgm:pt modelId="{F0A337D9-CFAE-485D-B7C0-E3A4EDB223CE}" type="pres">
      <dgm:prSet presAssocID="{919E2BEC-F8E2-4F6B-9A0C-9F21D773C019}" presName="hierRoot2" presStyleCnt="0">
        <dgm:presLayoutVars>
          <dgm:hierBranch val="init"/>
        </dgm:presLayoutVars>
      </dgm:prSet>
      <dgm:spPr/>
    </dgm:pt>
    <dgm:pt modelId="{D8FE641E-0EE4-44D4-822F-4C8C2E8B926F}" type="pres">
      <dgm:prSet presAssocID="{919E2BEC-F8E2-4F6B-9A0C-9F21D773C019}" presName="rootComposite" presStyleCnt="0"/>
      <dgm:spPr/>
    </dgm:pt>
    <dgm:pt modelId="{B3799A1F-67DB-4120-97D0-ACD1CE84F52B}" type="pres">
      <dgm:prSet presAssocID="{919E2BEC-F8E2-4F6B-9A0C-9F21D773C019}" presName="rootText" presStyleLbl="node4" presStyleIdx="1" presStyleCnt="4">
        <dgm:presLayoutVars>
          <dgm:chPref val="3"/>
        </dgm:presLayoutVars>
      </dgm:prSet>
      <dgm:spPr/>
    </dgm:pt>
    <dgm:pt modelId="{B0BDB978-1572-426C-AD88-CC867FE211B3}" type="pres">
      <dgm:prSet presAssocID="{919E2BEC-F8E2-4F6B-9A0C-9F21D773C019}" presName="rootConnector" presStyleLbl="node4" presStyleIdx="1" presStyleCnt="4"/>
      <dgm:spPr/>
    </dgm:pt>
    <dgm:pt modelId="{840A53F8-6389-4D00-9812-1AEA435D0F9F}" type="pres">
      <dgm:prSet presAssocID="{919E2BEC-F8E2-4F6B-9A0C-9F21D773C019}" presName="hierChild4" presStyleCnt="0"/>
      <dgm:spPr/>
    </dgm:pt>
    <dgm:pt modelId="{BF38254E-2F5A-4D65-B2F3-5E8E19C703D8}" type="pres">
      <dgm:prSet presAssocID="{919E2BEC-F8E2-4F6B-9A0C-9F21D773C019}" presName="hierChild5" presStyleCnt="0"/>
      <dgm:spPr/>
    </dgm:pt>
    <dgm:pt modelId="{A8C3B9DC-0F93-414C-ABFF-AE8AC1F01EFA}" type="pres">
      <dgm:prSet presAssocID="{3680B1F3-FB6C-4FB5-ACA2-CC115631F102}" presName="Name37" presStyleLbl="parChTrans1D4" presStyleIdx="2" presStyleCnt="4"/>
      <dgm:spPr/>
    </dgm:pt>
    <dgm:pt modelId="{AC40ABDA-EB9A-464D-9EE4-11B3986470B9}" type="pres">
      <dgm:prSet presAssocID="{1141B4F9-41FD-45C7-9109-4184BB62F107}" presName="hierRoot2" presStyleCnt="0">
        <dgm:presLayoutVars>
          <dgm:hierBranch val="init"/>
        </dgm:presLayoutVars>
      </dgm:prSet>
      <dgm:spPr/>
    </dgm:pt>
    <dgm:pt modelId="{43FACC7B-ECD9-4B2E-ABE1-BDC5CBE9BB34}" type="pres">
      <dgm:prSet presAssocID="{1141B4F9-41FD-45C7-9109-4184BB62F107}" presName="rootComposite" presStyleCnt="0"/>
      <dgm:spPr/>
    </dgm:pt>
    <dgm:pt modelId="{7E3D12FD-3B6C-480F-8590-9196C2FEA532}" type="pres">
      <dgm:prSet presAssocID="{1141B4F9-41FD-45C7-9109-4184BB62F107}" presName="rootText" presStyleLbl="node4" presStyleIdx="2" presStyleCnt="4">
        <dgm:presLayoutVars>
          <dgm:chPref val="3"/>
        </dgm:presLayoutVars>
      </dgm:prSet>
      <dgm:spPr/>
    </dgm:pt>
    <dgm:pt modelId="{6B49793F-6AF1-4030-89DA-10E6F99696C9}" type="pres">
      <dgm:prSet presAssocID="{1141B4F9-41FD-45C7-9109-4184BB62F107}" presName="rootConnector" presStyleLbl="node4" presStyleIdx="2" presStyleCnt="4"/>
      <dgm:spPr/>
    </dgm:pt>
    <dgm:pt modelId="{4A98FAEB-0556-4CB6-BA71-C05CB273FD29}" type="pres">
      <dgm:prSet presAssocID="{1141B4F9-41FD-45C7-9109-4184BB62F107}" presName="hierChild4" presStyleCnt="0"/>
      <dgm:spPr/>
    </dgm:pt>
    <dgm:pt modelId="{67B23046-BF4F-4D7C-B2CA-6EBB346C2683}" type="pres">
      <dgm:prSet presAssocID="{1141B4F9-41FD-45C7-9109-4184BB62F107}" presName="hierChild5" presStyleCnt="0"/>
      <dgm:spPr/>
    </dgm:pt>
    <dgm:pt modelId="{FC39F40C-6A8E-4B58-991A-F9BD615831CF}" type="pres">
      <dgm:prSet presAssocID="{74ADA08A-8482-40D1-AED9-2274D12839A2}" presName="Name37" presStyleLbl="parChTrans1D4" presStyleIdx="3" presStyleCnt="4"/>
      <dgm:spPr/>
    </dgm:pt>
    <dgm:pt modelId="{C82570FC-BFF5-4B68-BED5-9AA413CDD3D6}" type="pres">
      <dgm:prSet presAssocID="{EBA71F61-175C-433B-B838-C57EBF1EF388}" presName="hierRoot2" presStyleCnt="0">
        <dgm:presLayoutVars>
          <dgm:hierBranch val="init"/>
        </dgm:presLayoutVars>
      </dgm:prSet>
      <dgm:spPr/>
    </dgm:pt>
    <dgm:pt modelId="{24E15114-F6D3-4810-95D9-F36A98AF05F3}" type="pres">
      <dgm:prSet presAssocID="{EBA71F61-175C-433B-B838-C57EBF1EF388}" presName="rootComposite" presStyleCnt="0"/>
      <dgm:spPr/>
    </dgm:pt>
    <dgm:pt modelId="{25FDDE23-EBE9-4EBB-8B93-4BF7375C071B}" type="pres">
      <dgm:prSet presAssocID="{EBA71F61-175C-433B-B838-C57EBF1EF388}" presName="rootText" presStyleLbl="node4" presStyleIdx="3" presStyleCnt="4">
        <dgm:presLayoutVars>
          <dgm:chPref val="3"/>
        </dgm:presLayoutVars>
      </dgm:prSet>
      <dgm:spPr/>
    </dgm:pt>
    <dgm:pt modelId="{70B71643-AD63-4D8D-A249-1665ACDD9503}" type="pres">
      <dgm:prSet presAssocID="{EBA71F61-175C-433B-B838-C57EBF1EF388}" presName="rootConnector" presStyleLbl="node4" presStyleIdx="3" presStyleCnt="4"/>
      <dgm:spPr/>
    </dgm:pt>
    <dgm:pt modelId="{1E700457-1752-44A2-BCA9-B597D9F4CD2A}" type="pres">
      <dgm:prSet presAssocID="{EBA71F61-175C-433B-B838-C57EBF1EF388}" presName="hierChild4" presStyleCnt="0"/>
      <dgm:spPr/>
    </dgm:pt>
    <dgm:pt modelId="{DBCE5ADF-3548-470B-B39E-3DA7A6D0839F}" type="pres">
      <dgm:prSet presAssocID="{EBA71F61-175C-433B-B838-C57EBF1EF388}" presName="hierChild5" presStyleCnt="0"/>
      <dgm:spPr/>
    </dgm:pt>
    <dgm:pt modelId="{D34869B9-B044-4B6A-9926-9BB81C53246D}" type="pres">
      <dgm:prSet presAssocID="{68368981-42D7-4BB9-9954-2DC02A2BD0B8}" presName="hierChild5" presStyleCnt="0"/>
      <dgm:spPr/>
    </dgm:pt>
    <dgm:pt modelId="{1E6AD868-0CC4-47A0-864C-4716725C664F}" type="pres">
      <dgm:prSet presAssocID="{07DBF2A1-E0A4-4A2B-8691-F056ACC370C1}" presName="hierChild5" presStyleCnt="0"/>
      <dgm:spPr/>
    </dgm:pt>
    <dgm:pt modelId="{34C1EB20-0E41-4C24-9655-6C0D63CC12DD}" type="pres">
      <dgm:prSet presAssocID="{1878ABEA-AABF-47FD-A137-E2BB883BF0BA}" presName="Name37" presStyleLbl="parChTrans1D2" presStyleIdx="2" presStyleCnt="8"/>
      <dgm:spPr/>
    </dgm:pt>
    <dgm:pt modelId="{5E061F3F-DB87-49A1-9E7E-A07ECB4E999C}" type="pres">
      <dgm:prSet presAssocID="{7819721C-A75B-469F-A1DD-5D36F729252B}" presName="hierRoot2" presStyleCnt="0">
        <dgm:presLayoutVars>
          <dgm:hierBranch val="init"/>
        </dgm:presLayoutVars>
      </dgm:prSet>
      <dgm:spPr/>
    </dgm:pt>
    <dgm:pt modelId="{C526147B-17C4-4A94-AAA1-D10601096CA9}" type="pres">
      <dgm:prSet presAssocID="{7819721C-A75B-469F-A1DD-5D36F729252B}" presName="rootComposite" presStyleCnt="0"/>
      <dgm:spPr/>
    </dgm:pt>
    <dgm:pt modelId="{77FA9895-0D23-45C4-929D-288C1EBC74CB}" type="pres">
      <dgm:prSet presAssocID="{7819721C-A75B-469F-A1DD-5D36F729252B}" presName="rootText" presStyleLbl="node2" presStyleIdx="2" presStyleCnt="7">
        <dgm:presLayoutVars>
          <dgm:chPref val="3"/>
        </dgm:presLayoutVars>
      </dgm:prSet>
      <dgm:spPr/>
    </dgm:pt>
    <dgm:pt modelId="{A2FCDAD0-AAE0-4436-80B4-F575F2E036E6}" type="pres">
      <dgm:prSet presAssocID="{7819721C-A75B-469F-A1DD-5D36F729252B}" presName="rootConnector" presStyleLbl="node2" presStyleIdx="2" presStyleCnt="7"/>
      <dgm:spPr/>
    </dgm:pt>
    <dgm:pt modelId="{1F4C3204-AA32-427A-A490-514D0EF796B0}" type="pres">
      <dgm:prSet presAssocID="{7819721C-A75B-469F-A1DD-5D36F729252B}" presName="hierChild4" presStyleCnt="0"/>
      <dgm:spPr/>
    </dgm:pt>
    <dgm:pt modelId="{B7DB7952-A1FB-4979-98EE-031E1D39327E}" type="pres">
      <dgm:prSet presAssocID="{7819721C-A75B-469F-A1DD-5D36F729252B}" presName="hierChild5" presStyleCnt="0"/>
      <dgm:spPr/>
    </dgm:pt>
    <dgm:pt modelId="{EF75BEC5-6CA5-4B9C-93A8-3405F7AE4EFD}" type="pres">
      <dgm:prSet presAssocID="{C7DD73A0-142D-47DC-817D-166E26B355C1}" presName="Name37" presStyleLbl="parChTrans1D2" presStyleIdx="3" presStyleCnt="8"/>
      <dgm:spPr/>
    </dgm:pt>
    <dgm:pt modelId="{5D3C46D1-E17B-47F8-8598-D71EBA87AD02}" type="pres">
      <dgm:prSet presAssocID="{3222BF88-68CF-41F4-969D-37A674E0EE61}" presName="hierRoot2" presStyleCnt="0">
        <dgm:presLayoutVars>
          <dgm:hierBranch val="init"/>
        </dgm:presLayoutVars>
      </dgm:prSet>
      <dgm:spPr/>
    </dgm:pt>
    <dgm:pt modelId="{3E8C9692-DEA7-43A3-83C8-F40F3E1BF81F}" type="pres">
      <dgm:prSet presAssocID="{3222BF88-68CF-41F4-969D-37A674E0EE61}" presName="rootComposite" presStyleCnt="0"/>
      <dgm:spPr/>
    </dgm:pt>
    <dgm:pt modelId="{32B84439-F7F3-491D-8EE5-939A8D5E347E}" type="pres">
      <dgm:prSet presAssocID="{3222BF88-68CF-41F4-969D-37A674E0EE61}" presName="rootText" presStyleLbl="node2" presStyleIdx="3" presStyleCnt="7" custScaleX="118258">
        <dgm:presLayoutVars>
          <dgm:chPref val="3"/>
        </dgm:presLayoutVars>
      </dgm:prSet>
      <dgm:spPr/>
    </dgm:pt>
    <dgm:pt modelId="{418491AA-C424-4E3B-8911-5212D8218C2F}" type="pres">
      <dgm:prSet presAssocID="{3222BF88-68CF-41F4-969D-37A674E0EE61}" presName="rootConnector" presStyleLbl="node2" presStyleIdx="3" presStyleCnt="7"/>
      <dgm:spPr/>
    </dgm:pt>
    <dgm:pt modelId="{9F29D0BA-BE59-4075-9499-39524223A20E}" type="pres">
      <dgm:prSet presAssocID="{3222BF88-68CF-41F4-969D-37A674E0EE61}" presName="hierChild4" presStyleCnt="0"/>
      <dgm:spPr/>
    </dgm:pt>
    <dgm:pt modelId="{42AC06D6-88FE-4C84-807C-C37FDCEE4620}" type="pres">
      <dgm:prSet presAssocID="{1DFCFA01-F88D-4360-894E-B61B29FB2E52}" presName="Name37" presStyleLbl="parChTrans1D3" presStyleIdx="1" presStyleCnt="2"/>
      <dgm:spPr/>
    </dgm:pt>
    <dgm:pt modelId="{C602CF68-01CE-456D-9F41-112AF9F5B1B6}" type="pres">
      <dgm:prSet presAssocID="{CC7A51E4-6229-4C1F-9F58-28B47FB91AD2}" presName="hierRoot2" presStyleCnt="0">
        <dgm:presLayoutVars>
          <dgm:hierBranch val="init"/>
        </dgm:presLayoutVars>
      </dgm:prSet>
      <dgm:spPr/>
    </dgm:pt>
    <dgm:pt modelId="{4CEF0C04-49BB-4932-A0AA-6E741DAAA333}" type="pres">
      <dgm:prSet presAssocID="{CC7A51E4-6229-4C1F-9F58-28B47FB91AD2}" presName="rootComposite" presStyleCnt="0"/>
      <dgm:spPr/>
    </dgm:pt>
    <dgm:pt modelId="{63E5C155-4AEB-4EDE-B5B1-C2AD9AE0BD73}" type="pres">
      <dgm:prSet presAssocID="{CC7A51E4-6229-4C1F-9F58-28B47FB91AD2}" presName="rootText" presStyleLbl="node3" presStyleIdx="1" presStyleCnt="2">
        <dgm:presLayoutVars>
          <dgm:chPref val="3"/>
        </dgm:presLayoutVars>
      </dgm:prSet>
      <dgm:spPr/>
    </dgm:pt>
    <dgm:pt modelId="{D1781C85-82D1-4F8D-AD9D-E5DC0E716EA0}" type="pres">
      <dgm:prSet presAssocID="{CC7A51E4-6229-4C1F-9F58-28B47FB91AD2}" presName="rootConnector" presStyleLbl="node3" presStyleIdx="1" presStyleCnt="2"/>
      <dgm:spPr/>
    </dgm:pt>
    <dgm:pt modelId="{EEB83BEE-828C-416C-821A-549C21AE727E}" type="pres">
      <dgm:prSet presAssocID="{CC7A51E4-6229-4C1F-9F58-28B47FB91AD2}" presName="hierChild4" presStyleCnt="0"/>
      <dgm:spPr/>
    </dgm:pt>
    <dgm:pt modelId="{C96ACE49-DFAE-428F-89A3-84A9B57D65BE}" type="pres">
      <dgm:prSet presAssocID="{CC7A51E4-6229-4C1F-9F58-28B47FB91AD2}" presName="hierChild5" presStyleCnt="0"/>
      <dgm:spPr/>
    </dgm:pt>
    <dgm:pt modelId="{E079FBEB-F9BB-4981-99AC-93DCF833B3D3}" type="pres">
      <dgm:prSet presAssocID="{3222BF88-68CF-41F4-969D-37A674E0EE61}" presName="hierChild5" presStyleCnt="0"/>
      <dgm:spPr/>
    </dgm:pt>
    <dgm:pt modelId="{E70B4B50-116A-415C-A09D-BAC12CFB17A3}" type="pres">
      <dgm:prSet presAssocID="{E846225E-173D-4CCF-A0D3-F96FABFE8382}" presName="Name37" presStyleLbl="parChTrans1D2" presStyleIdx="4" presStyleCnt="8"/>
      <dgm:spPr/>
    </dgm:pt>
    <dgm:pt modelId="{4E5B18D8-8111-4D39-AF94-A8739AA2EFF9}" type="pres">
      <dgm:prSet presAssocID="{0014F497-B2B2-40F8-B905-55F19DE22209}" presName="hierRoot2" presStyleCnt="0">
        <dgm:presLayoutVars>
          <dgm:hierBranch val="init"/>
        </dgm:presLayoutVars>
      </dgm:prSet>
      <dgm:spPr/>
    </dgm:pt>
    <dgm:pt modelId="{3BE6BF34-B5CB-40B5-A4E5-4F2F10C15D40}" type="pres">
      <dgm:prSet presAssocID="{0014F497-B2B2-40F8-B905-55F19DE22209}" presName="rootComposite" presStyleCnt="0"/>
      <dgm:spPr/>
    </dgm:pt>
    <dgm:pt modelId="{E973D653-0CCF-48A2-8494-409045B98E47}" type="pres">
      <dgm:prSet presAssocID="{0014F497-B2B2-40F8-B905-55F19DE22209}" presName="rootText" presStyleLbl="node2" presStyleIdx="4" presStyleCnt="7">
        <dgm:presLayoutVars>
          <dgm:chPref val="3"/>
        </dgm:presLayoutVars>
      </dgm:prSet>
      <dgm:spPr/>
    </dgm:pt>
    <dgm:pt modelId="{DA9C51DA-D2FF-45F7-B0A4-3C481FB901A8}" type="pres">
      <dgm:prSet presAssocID="{0014F497-B2B2-40F8-B905-55F19DE22209}" presName="rootConnector" presStyleLbl="node2" presStyleIdx="4" presStyleCnt="7"/>
      <dgm:spPr/>
    </dgm:pt>
    <dgm:pt modelId="{45394B0F-6012-4643-AFCB-346A1DD9D2C6}" type="pres">
      <dgm:prSet presAssocID="{0014F497-B2B2-40F8-B905-55F19DE22209}" presName="hierChild4" presStyleCnt="0"/>
      <dgm:spPr/>
    </dgm:pt>
    <dgm:pt modelId="{DA8308B6-FCFF-470B-9EB2-1D997BB7448E}" type="pres">
      <dgm:prSet presAssocID="{0014F497-B2B2-40F8-B905-55F19DE22209}" presName="hierChild5" presStyleCnt="0"/>
      <dgm:spPr/>
    </dgm:pt>
    <dgm:pt modelId="{CC8BBCC0-EFB1-423D-94D6-72807FB9166B}" type="pres">
      <dgm:prSet presAssocID="{79107A6C-01D1-4507-912D-0C88B7076121}" presName="Name37" presStyleLbl="parChTrans1D2" presStyleIdx="5" presStyleCnt="8"/>
      <dgm:spPr/>
    </dgm:pt>
    <dgm:pt modelId="{4B5F890B-0723-4F7B-BEB1-3B3F49BA1377}" type="pres">
      <dgm:prSet presAssocID="{2F2B2BAD-23A7-4485-93A5-527E969D4330}" presName="hierRoot2" presStyleCnt="0">
        <dgm:presLayoutVars>
          <dgm:hierBranch val="init"/>
        </dgm:presLayoutVars>
      </dgm:prSet>
      <dgm:spPr/>
    </dgm:pt>
    <dgm:pt modelId="{1E7194A4-5B88-489F-B354-565A36E4A8E2}" type="pres">
      <dgm:prSet presAssocID="{2F2B2BAD-23A7-4485-93A5-527E969D4330}" presName="rootComposite" presStyleCnt="0"/>
      <dgm:spPr/>
    </dgm:pt>
    <dgm:pt modelId="{328DBD95-D53A-41BA-93C2-F3EF038380FF}" type="pres">
      <dgm:prSet presAssocID="{2F2B2BAD-23A7-4485-93A5-527E969D4330}" presName="rootText" presStyleLbl="node2" presStyleIdx="5" presStyleCnt="7">
        <dgm:presLayoutVars>
          <dgm:chPref val="3"/>
        </dgm:presLayoutVars>
      </dgm:prSet>
      <dgm:spPr/>
    </dgm:pt>
    <dgm:pt modelId="{17A341E8-A6C6-499E-9C09-F851C5BF3973}" type="pres">
      <dgm:prSet presAssocID="{2F2B2BAD-23A7-4485-93A5-527E969D4330}" presName="rootConnector" presStyleLbl="node2" presStyleIdx="5" presStyleCnt="7"/>
      <dgm:spPr/>
    </dgm:pt>
    <dgm:pt modelId="{5987CC50-8C42-428A-A6E8-6967BF4B9FAC}" type="pres">
      <dgm:prSet presAssocID="{2F2B2BAD-23A7-4485-93A5-527E969D4330}" presName="hierChild4" presStyleCnt="0"/>
      <dgm:spPr/>
    </dgm:pt>
    <dgm:pt modelId="{453538A9-9D0A-4ECB-A73C-801BA120D16B}" type="pres">
      <dgm:prSet presAssocID="{2F2B2BAD-23A7-4485-93A5-527E969D4330}" presName="hierChild5" presStyleCnt="0"/>
      <dgm:spPr/>
    </dgm:pt>
    <dgm:pt modelId="{76AEC2D5-232E-46AB-AAC6-CAD610321D1F}" type="pres">
      <dgm:prSet presAssocID="{B8175CFE-1911-4C91-B80D-0DE41C17E982}" presName="Name37" presStyleLbl="parChTrans1D2" presStyleIdx="6" presStyleCnt="8"/>
      <dgm:spPr/>
    </dgm:pt>
    <dgm:pt modelId="{CD4E1903-43EB-4D7C-97BA-C7FD47130A58}" type="pres">
      <dgm:prSet presAssocID="{179FA822-4A01-4905-8880-F4F028FA2FC3}" presName="hierRoot2" presStyleCnt="0">
        <dgm:presLayoutVars>
          <dgm:hierBranch val="init"/>
        </dgm:presLayoutVars>
      </dgm:prSet>
      <dgm:spPr/>
    </dgm:pt>
    <dgm:pt modelId="{F519680D-B514-43ED-A1D1-2FFF586467B7}" type="pres">
      <dgm:prSet presAssocID="{179FA822-4A01-4905-8880-F4F028FA2FC3}" presName="rootComposite" presStyleCnt="0"/>
      <dgm:spPr/>
    </dgm:pt>
    <dgm:pt modelId="{E796354E-1363-43CB-AF1B-E9AF00D6A09D}" type="pres">
      <dgm:prSet presAssocID="{179FA822-4A01-4905-8880-F4F028FA2FC3}" presName="rootText" presStyleLbl="node2" presStyleIdx="6" presStyleCnt="7" custScaleX="130854" custScaleY="139153">
        <dgm:presLayoutVars>
          <dgm:chPref val="3"/>
        </dgm:presLayoutVars>
      </dgm:prSet>
      <dgm:spPr/>
    </dgm:pt>
    <dgm:pt modelId="{FAAFEC4B-DAC0-4334-9659-DF9513E18F96}" type="pres">
      <dgm:prSet presAssocID="{179FA822-4A01-4905-8880-F4F028FA2FC3}" presName="rootConnector" presStyleLbl="node2" presStyleIdx="6" presStyleCnt="7"/>
      <dgm:spPr/>
    </dgm:pt>
    <dgm:pt modelId="{8510AE6E-91C2-4185-B947-E3C4C391C4A6}" type="pres">
      <dgm:prSet presAssocID="{179FA822-4A01-4905-8880-F4F028FA2FC3}" presName="hierChild4" presStyleCnt="0"/>
      <dgm:spPr/>
    </dgm:pt>
    <dgm:pt modelId="{09C2A53F-10C0-4940-891C-AAB76002583E}" type="pres">
      <dgm:prSet presAssocID="{179FA822-4A01-4905-8880-F4F028FA2FC3}" presName="hierChild5" presStyleCnt="0"/>
      <dgm:spPr/>
    </dgm:pt>
    <dgm:pt modelId="{9619AC29-ADA9-4144-A41A-53A5561648CF}" type="pres">
      <dgm:prSet presAssocID="{EF7652F0-0A37-4759-9070-C3A09082F3CF}" presName="hierChild3" presStyleCnt="0"/>
      <dgm:spPr/>
    </dgm:pt>
    <dgm:pt modelId="{255872AB-DA67-4CA5-8193-1CB5E26A18EE}" type="pres">
      <dgm:prSet presAssocID="{21ED9C28-FB07-42D7-BB32-A0D4E4DCB541}" presName="Name111" presStyleLbl="parChTrans1D2" presStyleIdx="7" presStyleCnt="8"/>
      <dgm:spPr/>
    </dgm:pt>
    <dgm:pt modelId="{F6C57FAC-D1BF-447E-82BC-6301EC7337C9}" type="pres">
      <dgm:prSet presAssocID="{56D48D31-7B59-4957-B740-6F26B22CAE41}" presName="hierRoot3" presStyleCnt="0">
        <dgm:presLayoutVars>
          <dgm:hierBranch val="init"/>
        </dgm:presLayoutVars>
      </dgm:prSet>
      <dgm:spPr/>
    </dgm:pt>
    <dgm:pt modelId="{D5C4950A-7CD5-46CF-B3BA-7E7E730050FA}" type="pres">
      <dgm:prSet presAssocID="{56D48D31-7B59-4957-B740-6F26B22CAE41}" presName="rootComposite3" presStyleCnt="0"/>
      <dgm:spPr/>
    </dgm:pt>
    <dgm:pt modelId="{70361DDB-64BC-47FD-AE77-8A8A579220E4}" type="pres">
      <dgm:prSet presAssocID="{56D48D31-7B59-4957-B740-6F26B22CAE41}" presName="rootText3" presStyleLbl="asst1" presStyleIdx="0" presStyleCnt="1">
        <dgm:presLayoutVars>
          <dgm:chPref val="3"/>
        </dgm:presLayoutVars>
      </dgm:prSet>
      <dgm:spPr/>
    </dgm:pt>
    <dgm:pt modelId="{11ED0F5C-72D7-4802-AB43-00A469A0B81E}" type="pres">
      <dgm:prSet presAssocID="{56D48D31-7B59-4957-B740-6F26B22CAE41}" presName="rootConnector3" presStyleLbl="asst1" presStyleIdx="0" presStyleCnt="1"/>
      <dgm:spPr/>
    </dgm:pt>
    <dgm:pt modelId="{90703D6A-048A-4523-B21D-7EC275DDF17F}" type="pres">
      <dgm:prSet presAssocID="{56D48D31-7B59-4957-B740-6F26B22CAE41}" presName="hierChild6" presStyleCnt="0"/>
      <dgm:spPr/>
    </dgm:pt>
    <dgm:pt modelId="{A8E4F45D-B0B9-4FB7-92BD-BE62B50E498E}" type="pres">
      <dgm:prSet presAssocID="{56D48D31-7B59-4957-B740-6F26B22CAE41}" presName="hierChild7" presStyleCnt="0"/>
      <dgm:spPr/>
    </dgm:pt>
  </dgm:ptLst>
  <dgm:cxnLst>
    <dgm:cxn modelId="{DDB23B00-DB96-4FE7-A040-8C0CE874A02F}" type="presOf" srcId="{0014F497-B2B2-40F8-B905-55F19DE22209}" destId="{DA9C51DA-D2FF-45F7-B0A4-3C481FB901A8}" srcOrd="1" destOrd="0" presId="urn:microsoft.com/office/officeart/2005/8/layout/orgChart1"/>
    <dgm:cxn modelId="{8B2EA500-6BA2-4A52-9913-210E09263976}" type="presOf" srcId="{1DFCFA01-F88D-4360-894E-B61B29FB2E52}" destId="{42AC06D6-88FE-4C84-807C-C37FDCEE4620}" srcOrd="0" destOrd="0" presId="urn:microsoft.com/office/officeart/2005/8/layout/orgChart1"/>
    <dgm:cxn modelId="{A917F806-26C7-4701-976E-37A6B850A290}" srcId="{EF7652F0-0A37-4759-9070-C3A09082F3CF}" destId="{3222BF88-68CF-41F4-969D-37A674E0EE61}" srcOrd="4" destOrd="0" parTransId="{C7DD73A0-142D-47DC-817D-166E26B355C1}" sibTransId="{8CBB5147-723D-453C-8220-39B1477D03E7}"/>
    <dgm:cxn modelId="{78CC7F08-D104-48F5-99CA-F4E8EF79E9AD}" type="presOf" srcId="{1878ABEA-AABF-47FD-A137-E2BB883BF0BA}" destId="{34C1EB20-0E41-4C24-9655-6C0D63CC12DD}" srcOrd="0" destOrd="0" presId="urn:microsoft.com/office/officeart/2005/8/layout/orgChart1"/>
    <dgm:cxn modelId="{8C676F0C-DFD0-4682-B474-6D385A9AFE4C}" type="presOf" srcId="{07DBF2A1-E0A4-4A2B-8691-F056ACC370C1}" destId="{19781F2E-AAF6-4C3F-9087-4931A7000758}" srcOrd="0" destOrd="0" presId="urn:microsoft.com/office/officeart/2005/8/layout/orgChart1"/>
    <dgm:cxn modelId="{6A2A9718-08F8-434F-8B87-E8A0FE09C498}" type="presOf" srcId="{248D2A81-23E2-45BE-B9CE-68B3111D7D63}" destId="{5280CBC7-0C24-4CA8-A168-03C0278420ED}" srcOrd="0" destOrd="0" presId="urn:microsoft.com/office/officeart/2005/8/layout/orgChart1"/>
    <dgm:cxn modelId="{3EB4FF18-17B8-4779-8055-2BEB808F954C}" type="presOf" srcId="{6E8D1F29-252C-4C72-B438-20076D5EC51B}" destId="{3F12D7CF-1BC2-48B6-866A-BD17EB15EBAB}" srcOrd="0" destOrd="0" presId="urn:microsoft.com/office/officeart/2005/8/layout/orgChart1"/>
    <dgm:cxn modelId="{79A0911C-0543-4B7D-AE82-A42F8DE8BA1B}" type="presOf" srcId="{179FA822-4A01-4905-8880-F4F028FA2FC3}" destId="{FAAFEC4B-DAC0-4334-9659-DF9513E18F96}" srcOrd="1" destOrd="0" presId="urn:microsoft.com/office/officeart/2005/8/layout/orgChart1"/>
    <dgm:cxn modelId="{1BD6DD21-4798-485B-86F4-DC728800D7B9}" srcId="{EF7652F0-0A37-4759-9070-C3A09082F3CF}" destId="{0014F497-B2B2-40F8-B905-55F19DE22209}" srcOrd="5" destOrd="0" parTransId="{E846225E-173D-4CCF-A0D3-F96FABFE8382}" sibTransId="{9E6064ED-7162-4FEF-986D-B677500B8B46}"/>
    <dgm:cxn modelId="{5A645B25-261D-4135-B682-8518BBC98019}" type="presOf" srcId="{B76B72C9-5397-4C4D-BD92-B7A5BDF64D0B}" destId="{0A9D1EB4-3ED0-4E4F-8E2C-D2E787965673}" srcOrd="1" destOrd="0" presId="urn:microsoft.com/office/officeart/2005/8/layout/orgChart1"/>
    <dgm:cxn modelId="{82FEFB2D-5A8E-401C-8FE7-8130002283C3}" type="presOf" srcId="{68368981-42D7-4BB9-9954-2DC02A2BD0B8}" destId="{8D2A402F-A37C-4798-BF09-D48FC510A9F9}" srcOrd="0" destOrd="0" presId="urn:microsoft.com/office/officeart/2005/8/layout/orgChart1"/>
    <dgm:cxn modelId="{DB3DA333-CC52-4078-B5B9-B323654A1AAB}" srcId="{EF7652F0-0A37-4759-9070-C3A09082F3CF}" destId="{179FA822-4A01-4905-8880-F4F028FA2FC3}" srcOrd="7" destOrd="0" parTransId="{B8175CFE-1911-4C91-B80D-0DE41C17E982}" sibTransId="{C21C9935-E6D6-4F39-A3F9-957BE7A50C40}"/>
    <dgm:cxn modelId="{6F20A03D-19EF-4901-A174-EF4C814364A7}" type="presOf" srcId="{1D30FF72-350F-496A-A170-FB0C8AEED62A}" destId="{BA1A4949-3537-4AC6-A0F7-B63F53FFFCF3}" srcOrd="0" destOrd="0" presId="urn:microsoft.com/office/officeart/2005/8/layout/orgChart1"/>
    <dgm:cxn modelId="{56884A40-4575-4113-A12F-2393717F551A}" type="presOf" srcId="{919E2BEC-F8E2-4F6B-9A0C-9F21D773C019}" destId="{B0BDB978-1572-426C-AD88-CC867FE211B3}" srcOrd="1" destOrd="0" presId="urn:microsoft.com/office/officeart/2005/8/layout/orgChart1"/>
    <dgm:cxn modelId="{43493B61-5F61-43BA-8111-876BCCE022C0}" type="presOf" srcId="{56D48D31-7B59-4957-B740-6F26B22CAE41}" destId="{11ED0F5C-72D7-4802-AB43-00A469A0B81E}" srcOrd="1" destOrd="0" presId="urn:microsoft.com/office/officeart/2005/8/layout/orgChart1"/>
    <dgm:cxn modelId="{BD9F9663-9EF2-4A36-9CFB-2EF8E18422D4}" type="presOf" srcId="{E846225E-173D-4CCF-A0D3-F96FABFE8382}" destId="{E70B4B50-116A-415C-A09D-BAC12CFB17A3}" srcOrd="0" destOrd="0" presId="urn:microsoft.com/office/officeart/2005/8/layout/orgChart1"/>
    <dgm:cxn modelId="{D6074865-74A3-4D8B-BB9C-EBB99424E6B8}" type="presOf" srcId="{74ADA08A-8482-40D1-AED9-2274D12839A2}" destId="{FC39F40C-6A8E-4B58-991A-F9BD615831CF}" srcOrd="0" destOrd="0" presId="urn:microsoft.com/office/officeart/2005/8/layout/orgChart1"/>
    <dgm:cxn modelId="{0E6FE367-6304-4186-A6DE-A19750E62B92}" type="presOf" srcId="{CC7A51E4-6229-4C1F-9F58-28B47FB91AD2}" destId="{63E5C155-4AEB-4EDE-B5B1-C2AD9AE0BD73}" srcOrd="0" destOrd="0" presId="urn:microsoft.com/office/officeart/2005/8/layout/orgChart1"/>
    <dgm:cxn modelId="{F29E164B-81CA-4F29-9CBE-9E83445B6CF5}" type="presOf" srcId="{7819721C-A75B-469F-A1DD-5D36F729252B}" destId="{77FA9895-0D23-45C4-929D-288C1EBC74CB}" srcOrd="0" destOrd="0" presId="urn:microsoft.com/office/officeart/2005/8/layout/orgChart1"/>
    <dgm:cxn modelId="{B816694D-D57B-4057-927C-22BA188D88F9}" srcId="{EF7652F0-0A37-4759-9070-C3A09082F3CF}" destId="{6E8D1F29-252C-4C72-B438-20076D5EC51B}" srcOrd="1" destOrd="0" parTransId="{1D30FF72-350F-496A-A170-FB0C8AEED62A}" sibTransId="{C9E69A91-8736-4611-A468-66553D96C2EE}"/>
    <dgm:cxn modelId="{8D95276F-8403-42FB-B2B4-409BCB91BF0A}" type="presOf" srcId="{26F335E1-4B20-4B76-87F3-8F11C83071DC}" destId="{D5139093-2EE7-44C4-8FB0-3E00FCAE5903}" srcOrd="0" destOrd="0" presId="urn:microsoft.com/office/officeart/2005/8/layout/orgChart1"/>
    <dgm:cxn modelId="{0974DE50-01E1-411B-8712-D2FC805A1101}" type="presOf" srcId="{B76B72C9-5397-4C4D-BD92-B7A5BDF64D0B}" destId="{47062076-D285-49B3-906E-F2AB8B628A90}" srcOrd="0" destOrd="0" presId="urn:microsoft.com/office/officeart/2005/8/layout/orgChart1"/>
    <dgm:cxn modelId="{E99FD971-1141-4896-924D-4E0F62E19C47}" type="presOf" srcId="{B8175CFE-1911-4C91-B80D-0DE41C17E982}" destId="{76AEC2D5-232E-46AB-AAC6-CAD610321D1F}" srcOrd="0" destOrd="0" presId="urn:microsoft.com/office/officeart/2005/8/layout/orgChart1"/>
    <dgm:cxn modelId="{F93DC472-90C7-4E3F-BF3D-AD901A08E82E}" srcId="{EF7652F0-0A37-4759-9070-C3A09082F3CF}" destId="{2F2B2BAD-23A7-4485-93A5-527E969D4330}" srcOrd="6" destOrd="0" parTransId="{79107A6C-01D1-4507-912D-0C88B7076121}" sibTransId="{8975145A-456D-4228-81DC-26C81B42459D}"/>
    <dgm:cxn modelId="{A8FB7177-DB2E-4056-89CB-0307EA403E45}" srcId="{EF7652F0-0A37-4759-9070-C3A09082F3CF}" destId="{07DBF2A1-E0A4-4A2B-8691-F056ACC370C1}" srcOrd="2" destOrd="0" parTransId="{433AB9C7-F14C-48D0-BB88-DB6D7DDB61BE}" sibTransId="{2A0406C2-E2CD-4D01-9979-04ABE0036852}"/>
    <dgm:cxn modelId="{E10BCB84-EBF0-4E0B-AD12-150360954B77}" type="presOf" srcId="{F89BF7CB-135B-4E12-B3C4-0580E2ED80E7}" destId="{50F8A940-5C78-4B99-8FFF-27164788BFA0}" srcOrd="0" destOrd="0" presId="urn:microsoft.com/office/officeart/2005/8/layout/orgChart1"/>
    <dgm:cxn modelId="{A88F9488-1D14-4396-AA09-A30078C01C13}" type="presOf" srcId="{3222BF88-68CF-41F4-969D-37A674E0EE61}" destId="{32B84439-F7F3-491D-8EE5-939A8D5E347E}" srcOrd="0" destOrd="0" presId="urn:microsoft.com/office/officeart/2005/8/layout/orgChart1"/>
    <dgm:cxn modelId="{F0E7E88A-BFC4-466B-8FAF-27D32CBB355D}" type="presOf" srcId="{2F2B2BAD-23A7-4485-93A5-527E969D4330}" destId="{328DBD95-D53A-41BA-93C2-F3EF038380FF}" srcOrd="0" destOrd="0" presId="urn:microsoft.com/office/officeart/2005/8/layout/orgChart1"/>
    <dgm:cxn modelId="{DEE2BD8D-C3B0-4DC6-A67E-ACCF635DFBBF}" type="presOf" srcId="{919E2BEC-F8E2-4F6B-9A0C-9F21D773C019}" destId="{B3799A1F-67DB-4120-97D0-ACD1CE84F52B}" srcOrd="0" destOrd="0" presId="urn:microsoft.com/office/officeart/2005/8/layout/orgChart1"/>
    <dgm:cxn modelId="{5167D88D-266E-4DB7-AEE3-A11ED163432C}" srcId="{3222BF88-68CF-41F4-969D-37A674E0EE61}" destId="{CC7A51E4-6229-4C1F-9F58-28B47FB91AD2}" srcOrd="0" destOrd="0" parTransId="{1DFCFA01-F88D-4360-894E-B61B29FB2E52}" sibTransId="{CDA61A45-7D8B-4F34-A820-3E9BDD5FC608}"/>
    <dgm:cxn modelId="{45DF5B8E-830B-48A6-A107-99E174D1E3B2}" type="presOf" srcId="{179FA822-4A01-4905-8880-F4F028FA2FC3}" destId="{E796354E-1363-43CB-AF1B-E9AF00D6A09D}" srcOrd="0" destOrd="0" presId="urn:microsoft.com/office/officeart/2005/8/layout/orgChart1"/>
    <dgm:cxn modelId="{E3A17C95-0DCF-4C9F-9C71-059F06D49414}" type="presOf" srcId="{6E8D1F29-252C-4C72-B438-20076D5EC51B}" destId="{BF183FBD-1750-486C-AE2D-FEAE6569E5A7}" srcOrd="1" destOrd="0" presId="urn:microsoft.com/office/officeart/2005/8/layout/orgChart1"/>
    <dgm:cxn modelId="{44F27599-F2CB-4AAC-B9DB-33366101B82D}" type="presOf" srcId="{CC7FC46C-9143-4148-A28C-F0413166A092}" destId="{3E71EFEC-F036-425D-AEC7-0601DDCDE240}" srcOrd="0" destOrd="0" presId="urn:microsoft.com/office/officeart/2005/8/layout/orgChart1"/>
    <dgm:cxn modelId="{5D78F299-EC7F-4A58-A065-68EB1CDE17F7}" srcId="{68368981-42D7-4BB9-9954-2DC02A2BD0B8}" destId="{EBA71F61-175C-433B-B838-C57EBF1EF388}" srcOrd="3" destOrd="0" parTransId="{74ADA08A-8482-40D1-AED9-2274D12839A2}" sibTransId="{B46B7ABE-1829-408E-97EF-2BD107B8D2BF}"/>
    <dgm:cxn modelId="{7DB9509B-511A-4C8A-A6BB-50AE91FDC295}" type="presOf" srcId="{0014F497-B2B2-40F8-B905-55F19DE22209}" destId="{E973D653-0CCF-48A2-8494-409045B98E47}" srcOrd="0" destOrd="0" presId="urn:microsoft.com/office/officeart/2005/8/layout/orgChart1"/>
    <dgm:cxn modelId="{FB31719D-3771-4954-82E6-701ADAD54D0E}" srcId="{EF7652F0-0A37-4759-9070-C3A09082F3CF}" destId="{56D48D31-7B59-4957-B740-6F26B22CAE41}" srcOrd="0" destOrd="0" parTransId="{21ED9C28-FB07-42D7-BB32-A0D4E4DCB541}" sibTransId="{9DD5CEF1-532F-4B64-BEA4-148960A03D07}"/>
    <dgm:cxn modelId="{941FB69F-6FAE-4B81-AE61-BADB4448618E}" srcId="{F89BF7CB-135B-4E12-B3C4-0580E2ED80E7}" destId="{EF7652F0-0A37-4759-9070-C3A09082F3CF}" srcOrd="0" destOrd="0" parTransId="{0D9BC9A3-B573-40AD-8775-58F6AEBDECB0}" sibTransId="{84C9F1A6-F960-4EC6-9634-610594358CE1}"/>
    <dgm:cxn modelId="{EA8E38A0-0A59-4519-9852-330A8D6EA27B}" type="presOf" srcId="{7819721C-A75B-469F-A1DD-5D36F729252B}" destId="{A2FCDAD0-AAE0-4436-80B4-F575F2E036E6}" srcOrd="1" destOrd="0" presId="urn:microsoft.com/office/officeart/2005/8/layout/orgChart1"/>
    <dgm:cxn modelId="{DDD79EA2-5846-4B47-B7A3-1EE9F4B79D5A}" type="presOf" srcId="{07DBF2A1-E0A4-4A2B-8691-F056ACC370C1}" destId="{EB207C84-E5F4-4B9A-998A-CE853CE514E2}" srcOrd="1" destOrd="0" presId="urn:microsoft.com/office/officeart/2005/8/layout/orgChart1"/>
    <dgm:cxn modelId="{9B8E0FA3-4A51-47F5-B4BA-B8C02734B0FB}" type="presOf" srcId="{CC7A51E4-6229-4C1F-9F58-28B47FB91AD2}" destId="{D1781C85-82D1-4F8D-AD9D-E5DC0E716EA0}" srcOrd="1" destOrd="0" presId="urn:microsoft.com/office/officeart/2005/8/layout/orgChart1"/>
    <dgm:cxn modelId="{E6DFBAA4-E210-4A04-BE04-2461B0A250FC}" type="presOf" srcId="{3680B1F3-FB6C-4FB5-ACA2-CC115631F102}" destId="{A8C3B9DC-0F93-414C-ABFF-AE8AC1F01EFA}" srcOrd="0" destOrd="0" presId="urn:microsoft.com/office/officeart/2005/8/layout/orgChart1"/>
    <dgm:cxn modelId="{6F914CA6-7934-4873-A1C5-E10743729EF5}" type="presOf" srcId="{21ED9C28-FB07-42D7-BB32-A0D4E4DCB541}" destId="{255872AB-DA67-4CA5-8193-1CB5E26A18EE}" srcOrd="0" destOrd="0" presId="urn:microsoft.com/office/officeart/2005/8/layout/orgChart1"/>
    <dgm:cxn modelId="{B7AAB4A6-10BE-4969-9912-4F6AF6540E7D}" srcId="{EF7652F0-0A37-4759-9070-C3A09082F3CF}" destId="{7819721C-A75B-469F-A1DD-5D36F729252B}" srcOrd="3" destOrd="0" parTransId="{1878ABEA-AABF-47FD-A137-E2BB883BF0BA}" sibTransId="{02B3E3F2-A6B8-4284-859B-516915411C1B}"/>
    <dgm:cxn modelId="{B818DBA7-D99B-47A2-AFD9-3C4FAA63BA35}" type="presOf" srcId="{2F2B2BAD-23A7-4485-93A5-527E969D4330}" destId="{17A341E8-A6C6-499E-9C09-F851C5BF3973}" srcOrd="1" destOrd="0" presId="urn:microsoft.com/office/officeart/2005/8/layout/orgChart1"/>
    <dgm:cxn modelId="{B6DE19B3-4F34-47A0-B02F-01EAFDE7D65C}" type="presOf" srcId="{433AB9C7-F14C-48D0-BB88-DB6D7DDB61BE}" destId="{1D33FAC3-ED3B-4C4F-AB4B-640F672EF36A}" srcOrd="0" destOrd="0" presId="urn:microsoft.com/office/officeart/2005/8/layout/orgChart1"/>
    <dgm:cxn modelId="{6FF5E8B4-B371-4AA8-855C-ED69C9B32B44}" type="presOf" srcId="{68368981-42D7-4BB9-9954-2DC02A2BD0B8}" destId="{A34A765E-AE86-4F88-935E-B3DF4F843FBC}" srcOrd="1" destOrd="0" presId="urn:microsoft.com/office/officeart/2005/8/layout/orgChart1"/>
    <dgm:cxn modelId="{CB8C13B5-0CAE-4B73-AD69-E898466F0782}" type="presOf" srcId="{56D48D31-7B59-4957-B740-6F26B22CAE41}" destId="{70361DDB-64BC-47FD-AE77-8A8A579220E4}" srcOrd="0" destOrd="0" presId="urn:microsoft.com/office/officeart/2005/8/layout/orgChart1"/>
    <dgm:cxn modelId="{BB7693B6-1E55-4426-8683-5C9EF29FA841}" type="presOf" srcId="{EF7652F0-0A37-4759-9070-C3A09082F3CF}" destId="{FC5FC818-C580-41C8-B668-7C2CCAA097D2}" srcOrd="0" destOrd="0" presId="urn:microsoft.com/office/officeart/2005/8/layout/orgChart1"/>
    <dgm:cxn modelId="{62D8B2B7-8BCB-476A-ACB0-AB074C1A30EB}" srcId="{07DBF2A1-E0A4-4A2B-8691-F056ACC370C1}" destId="{68368981-42D7-4BB9-9954-2DC02A2BD0B8}" srcOrd="0" destOrd="0" parTransId="{26F335E1-4B20-4B76-87F3-8F11C83071DC}" sibTransId="{5F6CF313-8570-4ECD-9B95-B3179D7E2BA0}"/>
    <dgm:cxn modelId="{D95F04BB-107E-4107-9ED4-486AD5CE6EC9}" type="presOf" srcId="{EBA71F61-175C-433B-B838-C57EBF1EF388}" destId="{70B71643-AD63-4D8D-A249-1665ACDD9503}" srcOrd="1" destOrd="0" presId="urn:microsoft.com/office/officeart/2005/8/layout/orgChart1"/>
    <dgm:cxn modelId="{9F8EB5BC-A050-41F3-9BC3-C71E92BB69DB}" type="presOf" srcId="{EF7652F0-0A37-4759-9070-C3A09082F3CF}" destId="{23210B25-C0A6-40E2-83D0-0ED3F27720BF}" srcOrd="1" destOrd="0" presId="urn:microsoft.com/office/officeart/2005/8/layout/orgChart1"/>
    <dgm:cxn modelId="{DAAFCBD6-296D-4AA7-AFD1-00D58718EFDA}" srcId="{68368981-42D7-4BB9-9954-2DC02A2BD0B8}" destId="{1141B4F9-41FD-45C7-9109-4184BB62F107}" srcOrd="2" destOrd="0" parTransId="{3680B1F3-FB6C-4FB5-ACA2-CC115631F102}" sibTransId="{92EBAD8D-CF37-4302-AFD5-A20F1E1CB26B}"/>
    <dgm:cxn modelId="{37EE24D9-4A99-4F47-BF7E-656A1DDABA92}" type="presOf" srcId="{3222BF88-68CF-41F4-969D-37A674E0EE61}" destId="{418491AA-C424-4E3B-8911-5212D8218C2F}" srcOrd="1" destOrd="0" presId="urn:microsoft.com/office/officeart/2005/8/layout/orgChart1"/>
    <dgm:cxn modelId="{8CFA07DB-F354-4939-BFC2-AD4F8BEC9D3B}" type="presOf" srcId="{1141B4F9-41FD-45C7-9109-4184BB62F107}" destId="{7E3D12FD-3B6C-480F-8590-9196C2FEA532}" srcOrd="0" destOrd="0" presId="urn:microsoft.com/office/officeart/2005/8/layout/orgChart1"/>
    <dgm:cxn modelId="{210BEBDD-D118-46FC-B6A0-4FA0A05BD56C}" type="presOf" srcId="{C7DD73A0-142D-47DC-817D-166E26B355C1}" destId="{EF75BEC5-6CA5-4B9C-93A8-3405F7AE4EFD}" srcOrd="0" destOrd="0" presId="urn:microsoft.com/office/officeart/2005/8/layout/orgChart1"/>
    <dgm:cxn modelId="{457979E3-B958-4433-8EDB-E14A0802D2B1}" type="presOf" srcId="{EBA71F61-175C-433B-B838-C57EBF1EF388}" destId="{25FDDE23-EBE9-4EBB-8B93-4BF7375C071B}" srcOrd="0" destOrd="0" presId="urn:microsoft.com/office/officeart/2005/8/layout/orgChart1"/>
    <dgm:cxn modelId="{27B575E5-17E8-444C-B994-45D4E49C0B66}" type="presOf" srcId="{79107A6C-01D1-4507-912D-0C88B7076121}" destId="{CC8BBCC0-EFB1-423D-94D6-72807FB9166B}" srcOrd="0" destOrd="0" presId="urn:microsoft.com/office/officeart/2005/8/layout/orgChart1"/>
    <dgm:cxn modelId="{A90236EB-8011-44E5-87D4-558E8513CD78}" srcId="{68368981-42D7-4BB9-9954-2DC02A2BD0B8}" destId="{B76B72C9-5397-4C4D-BD92-B7A5BDF64D0B}" srcOrd="0" destOrd="0" parTransId="{CC7FC46C-9143-4148-A28C-F0413166A092}" sibTransId="{470993EE-33B2-4F27-986E-2DB4D0C31D29}"/>
    <dgm:cxn modelId="{74D468EB-8795-4894-A34C-C43D6C7A1DED}" srcId="{68368981-42D7-4BB9-9954-2DC02A2BD0B8}" destId="{919E2BEC-F8E2-4F6B-9A0C-9F21D773C019}" srcOrd="1" destOrd="0" parTransId="{248D2A81-23E2-45BE-B9CE-68B3111D7D63}" sibTransId="{1B742008-A83B-4109-A1A3-9D705F9AEA05}"/>
    <dgm:cxn modelId="{647775FD-352B-4A53-8125-F626E135C356}" type="presOf" srcId="{1141B4F9-41FD-45C7-9109-4184BB62F107}" destId="{6B49793F-6AF1-4030-89DA-10E6F99696C9}" srcOrd="1" destOrd="0" presId="urn:microsoft.com/office/officeart/2005/8/layout/orgChart1"/>
    <dgm:cxn modelId="{727D227E-BED2-45A3-99A8-EED0C14544BF}" type="presParOf" srcId="{50F8A940-5C78-4B99-8FFF-27164788BFA0}" destId="{76E5EB5D-1643-4A29-B824-72D334516493}" srcOrd="0" destOrd="0" presId="urn:microsoft.com/office/officeart/2005/8/layout/orgChart1"/>
    <dgm:cxn modelId="{8E001443-1C56-440D-AD52-DC240EB071ED}" type="presParOf" srcId="{76E5EB5D-1643-4A29-B824-72D334516493}" destId="{892DD39D-1CD3-4BD2-8619-FE01940EAA24}" srcOrd="0" destOrd="0" presId="urn:microsoft.com/office/officeart/2005/8/layout/orgChart1"/>
    <dgm:cxn modelId="{C12D5605-230F-4843-BD42-A16683EB5098}" type="presParOf" srcId="{892DD39D-1CD3-4BD2-8619-FE01940EAA24}" destId="{FC5FC818-C580-41C8-B668-7C2CCAA097D2}" srcOrd="0" destOrd="0" presId="urn:microsoft.com/office/officeart/2005/8/layout/orgChart1"/>
    <dgm:cxn modelId="{0FAF8C45-4E8E-4D4B-B684-F0AF4B72128D}" type="presParOf" srcId="{892DD39D-1CD3-4BD2-8619-FE01940EAA24}" destId="{23210B25-C0A6-40E2-83D0-0ED3F27720BF}" srcOrd="1" destOrd="0" presId="urn:microsoft.com/office/officeart/2005/8/layout/orgChart1"/>
    <dgm:cxn modelId="{5F0539AC-A4B2-4563-AD09-0B801FA266BA}" type="presParOf" srcId="{76E5EB5D-1643-4A29-B824-72D334516493}" destId="{68219362-B797-42FE-B7D4-7035A894D63C}" srcOrd="1" destOrd="0" presId="urn:microsoft.com/office/officeart/2005/8/layout/orgChart1"/>
    <dgm:cxn modelId="{679C5DE0-5931-49CB-85EA-9CA542AB2E4C}" type="presParOf" srcId="{68219362-B797-42FE-B7D4-7035A894D63C}" destId="{BA1A4949-3537-4AC6-A0F7-B63F53FFFCF3}" srcOrd="0" destOrd="0" presId="urn:microsoft.com/office/officeart/2005/8/layout/orgChart1"/>
    <dgm:cxn modelId="{FC280657-E359-4944-BE64-7D6F954B0C7F}" type="presParOf" srcId="{68219362-B797-42FE-B7D4-7035A894D63C}" destId="{B73401A0-3B0D-4953-8DC9-228B56402760}" srcOrd="1" destOrd="0" presId="urn:microsoft.com/office/officeart/2005/8/layout/orgChart1"/>
    <dgm:cxn modelId="{4D5B0AAD-5F7C-460B-A3AC-42BFBA11F58B}" type="presParOf" srcId="{B73401A0-3B0D-4953-8DC9-228B56402760}" destId="{40C4E7A7-BC87-4F00-99BD-8CA74745C019}" srcOrd="0" destOrd="0" presId="urn:microsoft.com/office/officeart/2005/8/layout/orgChart1"/>
    <dgm:cxn modelId="{048CCEBB-6324-49F1-9D05-CA47AB224CB5}" type="presParOf" srcId="{40C4E7A7-BC87-4F00-99BD-8CA74745C019}" destId="{3F12D7CF-1BC2-48B6-866A-BD17EB15EBAB}" srcOrd="0" destOrd="0" presId="urn:microsoft.com/office/officeart/2005/8/layout/orgChart1"/>
    <dgm:cxn modelId="{CEF567B5-8AF3-45D8-A3EB-B6F77231266A}" type="presParOf" srcId="{40C4E7A7-BC87-4F00-99BD-8CA74745C019}" destId="{BF183FBD-1750-486C-AE2D-FEAE6569E5A7}" srcOrd="1" destOrd="0" presId="urn:microsoft.com/office/officeart/2005/8/layout/orgChart1"/>
    <dgm:cxn modelId="{A06E9F3C-3150-4DCE-80F0-18E22336C3C4}" type="presParOf" srcId="{B73401A0-3B0D-4953-8DC9-228B56402760}" destId="{39496516-CA4C-41FF-9293-8CE683CAB3C7}" srcOrd="1" destOrd="0" presId="urn:microsoft.com/office/officeart/2005/8/layout/orgChart1"/>
    <dgm:cxn modelId="{53D343B7-3910-49C8-9212-6B1822FC5F0B}" type="presParOf" srcId="{B73401A0-3B0D-4953-8DC9-228B56402760}" destId="{6BDCC7AF-1730-4EEA-A895-766EAC84A937}" srcOrd="2" destOrd="0" presId="urn:microsoft.com/office/officeart/2005/8/layout/orgChart1"/>
    <dgm:cxn modelId="{6AAAA045-4195-4CBC-9BBA-9C9BDF55264B}" type="presParOf" srcId="{68219362-B797-42FE-B7D4-7035A894D63C}" destId="{1D33FAC3-ED3B-4C4F-AB4B-640F672EF36A}" srcOrd="2" destOrd="0" presId="urn:microsoft.com/office/officeart/2005/8/layout/orgChart1"/>
    <dgm:cxn modelId="{B7C8A979-0152-468A-9A55-0AA9954A5993}" type="presParOf" srcId="{68219362-B797-42FE-B7D4-7035A894D63C}" destId="{E0DD09EC-B56C-4B38-9E7D-84E18178872C}" srcOrd="3" destOrd="0" presId="urn:microsoft.com/office/officeart/2005/8/layout/orgChart1"/>
    <dgm:cxn modelId="{6F9D2671-ECE1-4255-A467-28E20604C97D}" type="presParOf" srcId="{E0DD09EC-B56C-4B38-9E7D-84E18178872C}" destId="{4F3FFF22-5417-477F-A786-511E271E9F75}" srcOrd="0" destOrd="0" presId="urn:microsoft.com/office/officeart/2005/8/layout/orgChart1"/>
    <dgm:cxn modelId="{A10E8A70-B74D-409D-BE2B-18327267C401}" type="presParOf" srcId="{4F3FFF22-5417-477F-A786-511E271E9F75}" destId="{19781F2E-AAF6-4C3F-9087-4931A7000758}" srcOrd="0" destOrd="0" presId="urn:microsoft.com/office/officeart/2005/8/layout/orgChart1"/>
    <dgm:cxn modelId="{8C41E95E-CAFB-42D0-8B9E-35114DBD0E98}" type="presParOf" srcId="{4F3FFF22-5417-477F-A786-511E271E9F75}" destId="{EB207C84-E5F4-4B9A-998A-CE853CE514E2}" srcOrd="1" destOrd="0" presId="urn:microsoft.com/office/officeart/2005/8/layout/orgChart1"/>
    <dgm:cxn modelId="{5E2F590C-34F4-44CA-8B61-45931F61449B}" type="presParOf" srcId="{E0DD09EC-B56C-4B38-9E7D-84E18178872C}" destId="{43E535B9-EEE7-4365-B468-9C8E6F537B5E}" srcOrd="1" destOrd="0" presId="urn:microsoft.com/office/officeart/2005/8/layout/orgChart1"/>
    <dgm:cxn modelId="{B6362082-FDA6-4742-BF39-49F65172E8B8}" type="presParOf" srcId="{43E535B9-EEE7-4365-B468-9C8E6F537B5E}" destId="{D5139093-2EE7-44C4-8FB0-3E00FCAE5903}" srcOrd="0" destOrd="0" presId="urn:microsoft.com/office/officeart/2005/8/layout/orgChart1"/>
    <dgm:cxn modelId="{6AAA9BE0-1B37-422D-B73A-515D7F091B9F}" type="presParOf" srcId="{43E535B9-EEE7-4365-B468-9C8E6F537B5E}" destId="{04F4EDB3-7A93-4CE1-91E2-BDAA890DF18D}" srcOrd="1" destOrd="0" presId="urn:microsoft.com/office/officeart/2005/8/layout/orgChart1"/>
    <dgm:cxn modelId="{CE79125F-C24C-45C1-8360-AD45C2D621AD}" type="presParOf" srcId="{04F4EDB3-7A93-4CE1-91E2-BDAA890DF18D}" destId="{1B61BAF5-4E28-4339-AC1B-D643B78577D4}" srcOrd="0" destOrd="0" presId="urn:microsoft.com/office/officeart/2005/8/layout/orgChart1"/>
    <dgm:cxn modelId="{39990A38-CF13-48A4-B858-74EDE3856FEB}" type="presParOf" srcId="{1B61BAF5-4E28-4339-AC1B-D643B78577D4}" destId="{8D2A402F-A37C-4798-BF09-D48FC510A9F9}" srcOrd="0" destOrd="0" presId="urn:microsoft.com/office/officeart/2005/8/layout/orgChart1"/>
    <dgm:cxn modelId="{3CA3D4EB-9236-4173-9BDF-BC7825C33ED0}" type="presParOf" srcId="{1B61BAF5-4E28-4339-AC1B-D643B78577D4}" destId="{A34A765E-AE86-4F88-935E-B3DF4F843FBC}" srcOrd="1" destOrd="0" presId="urn:microsoft.com/office/officeart/2005/8/layout/orgChart1"/>
    <dgm:cxn modelId="{4FE5D2C5-DE9E-4CA0-8130-0C4E6623CC4F}" type="presParOf" srcId="{04F4EDB3-7A93-4CE1-91E2-BDAA890DF18D}" destId="{A8641239-B775-4481-BFFC-BF87FE9F06F9}" srcOrd="1" destOrd="0" presId="urn:microsoft.com/office/officeart/2005/8/layout/orgChart1"/>
    <dgm:cxn modelId="{018454B5-5B80-4D86-A8A1-41BE1EBED91F}" type="presParOf" srcId="{A8641239-B775-4481-BFFC-BF87FE9F06F9}" destId="{3E71EFEC-F036-425D-AEC7-0601DDCDE240}" srcOrd="0" destOrd="0" presId="urn:microsoft.com/office/officeart/2005/8/layout/orgChart1"/>
    <dgm:cxn modelId="{9F9DEA4A-DDAD-4CA9-84A8-180C0FE99CE7}" type="presParOf" srcId="{A8641239-B775-4481-BFFC-BF87FE9F06F9}" destId="{D1AC1D07-5532-44CB-B314-3579BF10A5B9}" srcOrd="1" destOrd="0" presId="urn:microsoft.com/office/officeart/2005/8/layout/orgChart1"/>
    <dgm:cxn modelId="{81B7ADBE-FF75-4819-B8B9-897BC58C4FEA}" type="presParOf" srcId="{D1AC1D07-5532-44CB-B314-3579BF10A5B9}" destId="{7955E260-AD06-4ADE-BAA2-A20F2F9AD26F}" srcOrd="0" destOrd="0" presId="urn:microsoft.com/office/officeart/2005/8/layout/orgChart1"/>
    <dgm:cxn modelId="{DC231A87-16CA-4387-8887-EE5FB453BAC0}" type="presParOf" srcId="{7955E260-AD06-4ADE-BAA2-A20F2F9AD26F}" destId="{47062076-D285-49B3-906E-F2AB8B628A90}" srcOrd="0" destOrd="0" presId="urn:microsoft.com/office/officeart/2005/8/layout/orgChart1"/>
    <dgm:cxn modelId="{57C04451-7D8C-4DCB-AE02-7BBDB5CAA89A}" type="presParOf" srcId="{7955E260-AD06-4ADE-BAA2-A20F2F9AD26F}" destId="{0A9D1EB4-3ED0-4E4F-8E2C-D2E787965673}" srcOrd="1" destOrd="0" presId="urn:microsoft.com/office/officeart/2005/8/layout/orgChart1"/>
    <dgm:cxn modelId="{63FFA257-1096-428C-976C-D3CDCFD131B8}" type="presParOf" srcId="{D1AC1D07-5532-44CB-B314-3579BF10A5B9}" destId="{303B8850-27A9-4795-BEDD-449CEA774E14}" srcOrd="1" destOrd="0" presId="urn:microsoft.com/office/officeart/2005/8/layout/orgChart1"/>
    <dgm:cxn modelId="{AFBC3C38-4F67-4D13-B1C0-ABDADE69BC93}" type="presParOf" srcId="{D1AC1D07-5532-44CB-B314-3579BF10A5B9}" destId="{D6C6824A-69D0-4091-9A91-1D62F7DC174A}" srcOrd="2" destOrd="0" presId="urn:microsoft.com/office/officeart/2005/8/layout/orgChart1"/>
    <dgm:cxn modelId="{1DB6A45D-E506-4F9C-BE0D-21DFD23DA281}" type="presParOf" srcId="{A8641239-B775-4481-BFFC-BF87FE9F06F9}" destId="{5280CBC7-0C24-4CA8-A168-03C0278420ED}" srcOrd="2" destOrd="0" presId="urn:microsoft.com/office/officeart/2005/8/layout/orgChart1"/>
    <dgm:cxn modelId="{FC5148D7-9BCD-4D02-A3B0-0A9940211254}" type="presParOf" srcId="{A8641239-B775-4481-BFFC-BF87FE9F06F9}" destId="{F0A337D9-CFAE-485D-B7C0-E3A4EDB223CE}" srcOrd="3" destOrd="0" presId="urn:microsoft.com/office/officeart/2005/8/layout/orgChart1"/>
    <dgm:cxn modelId="{F2856B79-0B98-4B9A-A041-7665307B0E5C}" type="presParOf" srcId="{F0A337D9-CFAE-485D-B7C0-E3A4EDB223CE}" destId="{D8FE641E-0EE4-44D4-822F-4C8C2E8B926F}" srcOrd="0" destOrd="0" presId="urn:microsoft.com/office/officeart/2005/8/layout/orgChart1"/>
    <dgm:cxn modelId="{FBD9B94C-AC48-471E-A0ED-4E89C9EF9A95}" type="presParOf" srcId="{D8FE641E-0EE4-44D4-822F-4C8C2E8B926F}" destId="{B3799A1F-67DB-4120-97D0-ACD1CE84F52B}" srcOrd="0" destOrd="0" presId="urn:microsoft.com/office/officeart/2005/8/layout/orgChart1"/>
    <dgm:cxn modelId="{723B8B12-45AE-47DA-B273-D0BBB546C6F4}" type="presParOf" srcId="{D8FE641E-0EE4-44D4-822F-4C8C2E8B926F}" destId="{B0BDB978-1572-426C-AD88-CC867FE211B3}" srcOrd="1" destOrd="0" presId="urn:microsoft.com/office/officeart/2005/8/layout/orgChart1"/>
    <dgm:cxn modelId="{1D454A97-0EC4-45C1-B67E-A697AB79FB8A}" type="presParOf" srcId="{F0A337D9-CFAE-485D-B7C0-E3A4EDB223CE}" destId="{840A53F8-6389-4D00-9812-1AEA435D0F9F}" srcOrd="1" destOrd="0" presId="urn:microsoft.com/office/officeart/2005/8/layout/orgChart1"/>
    <dgm:cxn modelId="{74292086-67BA-4CFE-B117-D053E5BA6BBF}" type="presParOf" srcId="{F0A337D9-CFAE-485D-B7C0-E3A4EDB223CE}" destId="{BF38254E-2F5A-4D65-B2F3-5E8E19C703D8}" srcOrd="2" destOrd="0" presId="urn:microsoft.com/office/officeart/2005/8/layout/orgChart1"/>
    <dgm:cxn modelId="{38E1F824-32B2-45CD-A70B-38323E27ADFF}" type="presParOf" srcId="{A8641239-B775-4481-BFFC-BF87FE9F06F9}" destId="{A8C3B9DC-0F93-414C-ABFF-AE8AC1F01EFA}" srcOrd="4" destOrd="0" presId="urn:microsoft.com/office/officeart/2005/8/layout/orgChart1"/>
    <dgm:cxn modelId="{2CE2ED6B-2371-4920-8F58-A11B42250FF9}" type="presParOf" srcId="{A8641239-B775-4481-BFFC-BF87FE9F06F9}" destId="{AC40ABDA-EB9A-464D-9EE4-11B3986470B9}" srcOrd="5" destOrd="0" presId="urn:microsoft.com/office/officeart/2005/8/layout/orgChart1"/>
    <dgm:cxn modelId="{987AAF50-C745-4739-B505-C10673876FA5}" type="presParOf" srcId="{AC40ABDA-EB9A-464D-9EE4-11B3986470B9}" destId="{43FACC7B-ECD9-4B2E-ABE1-BDC5CBE9BB34}" srcOrd="0" destOrd="0" presId="urn:microsoft.com/office/officeart/2005/8/layout/orgChart1"/>
    <dgm:cxn modelId="{CEE9E809-4F90-440F-9616-788350EBB1E5}" type="presParOf" srcId="{43FACC7B-ECD9-4B2E-ABE1-BDC5CBE9BB34}" destId="{7E3D12FD-3B6C-480F-8590-9196C2FEA532}" srcOrd="0" destOrd="0" presId="urn:microsoft.com/office/officeart/2005/8/layout/orgChart1"/>
    <dgm:cxn modelId="{1C49E476-1C4B-4177-BE5C-A8A869208C3A}" type="presParOf" srcId="{43FACC7B-ECD9-4B2E-ABE1-BDC5CBE9BB34}" destId="{6B49793F-6AF1-4030-89DA-10E6F99696C9}" srcOrd="1" destOrd="0" presId="urn:microsoft.com/office/officeart/2005/8/layout/orgChart1"/>
    <dgm:cxn modelId="{902CD784-B99F-4C36-AFA6-B9EA12112C32}" type="presParOf" srcId="{AC40ABDA-EB9A-464D-9EE4-11B3986470B9}" destId="{4A98FAEB-0556-4CB6-BA71-C05CB273FD29}" srcOrd="1" destOrd="0" presId="urn:microsoft.com/office/officeart/2005/8/layout/orgChart1"/>
    <dgm:cxn modelId="{2E392F0A-2FE3-4BC3-8A34-4DADA9C33355}" type="presParOf" srcId="{AC40ABDA-EB9A-464D-9EE4-11B3986470B9}" destId="{67B23046-BF4F-4D7C-B2CA-6EBB346C2683}" srcOrd="2" destOrd="0" presId="urn:microsoft.com/office/officeart/2005/8/layout/orgChart1"/>
    <dgm:cxn modelId="{E7DBFEB6-BB98-4553-BD84-EEC889472187}" type="presParOf" srcId="{A8641239-B775-4481-BFFC-BF87FE9F06F9}" destId="{FC39F40C-6A8E-4B58-991A-F9BD615831CF}" srcOrd="6" destOrd="0" presId="urn:microsoft.com/office/officeart/2005/8/layout/orgChart1"/>
    <dgm:cxn modelId="{635E975A-2FCB-487A-9C2D-4D63168B4ECB}" type="presParOf" srcId="{A8641239-B775-4481-BFFC-BF87FE9F06F9}" destId="{C82570FC-BFF5-4B68-BED5-9AA413CDD3D6}" srcOrd="7" destOrd="0" presId="urn:microsoft.com/office/officeart/2005/8/layout/orgChart1"/>
    <dgm:cxn modelId="{560B1139-F775-4294-BE80-A37796D58030}" type="presParOf" srcId="{C82570FC-BFF5-4B68-BED5-9AA413CDD3D6}" destId="{24E15114-F6D3-4810-95D9-F36A98AF05F3}" srcOrd="0" destOrd="0" presId="urn:microsoft.com/office/officeart/2005/8/layout/orgChart1"/>
    <dgm:cxn modelId="{D5ABB3FB-C0C7-4DBF-9791-A579DD044C36}" type="presParOf" srcId="{24E15114-F6D3-4810-95D9-F36A98AF05F3}" destId="{25FDDE23-EBE9-4EBB-8B93-4BF7375C071B}" srcOrd="0" destOrd="0" presId="urn:microsoft.com/office/officeart/2005/8/layout/orgChart1"/>
    <dgm:cxn modelId="{71DCA290-45A1-4E63-B3EA-B0AE7CAC5DA3}" type="presParOf" srcId="{24E15114-F6D3-4810-95D9-F36A98AF05F3}" destId="{70B71643-AD63-4D8D-A249-1665ACDD9503}" srcOrd="1" destOrd="0" presId="urn:microsoft.com/office/officeart/2005/8/layout/orgChart1"/>
    <dgm:cxn modelId="{501E69BF-51C5-4A4B-990B-6DF47747A9BD}" type="presParOf" srcId="{C82570FC-BFF5-4B68-BED5-9AA413CDD3D6}" destId="{1E700457-1752-44A2-BCA9-B597D9F4CD2A}" srcOrd="1" destOrd="0" presId="urn:microsoft.com/office/officeart/2005/8/layout/orgChart1"/>
    <dgm:cxn modelId="{094BBDCC-32FB-40BD-92CB-9411E88C9CA2}" type="presParOf" srcId="{C82570FC-BFF5-4B68-BED5-9AA413CDD3D6}" destId="{DBCE5ADF-3548-470B-B39E-3DA7A6D0839F}" srcOrd="2" destOrd="0" presId="urn:microsoft.com/office/officeart/2005/8/layout/orgChart1"/>
    <dgm:cxn modelId="{6AC5A191-D61F-4816-B268-78583D24AF45}" type="presParOf" srcId="{04F4EDB3-7A93-4CE1-91E2-BDAA890DF18D}" destId="{D34869B9-B044-4B6A-9926-9BB81C53246D}" srcOrd="2" destOrd="0" presId="urn:microsoft.com/office/officeart/2005/8/layout/orgChart1"/>
    <dgm:cxn modelId="{B4681DF1-C67E-4005-B0A7-BB260E3C7077}" type="presParOf" srcId="{E0DD09EC-B56C-4B38-9E7D-84E18178872C}" destId="{1E6AD868-0CC4-47A0-864C-4716725C664F}" srcOrd="2" destOrd="0" presId="urn:microsoft.com/office/officeart/2005/8/layout/orgChart1"/>
    <dgm:cxn modelId="{E3BC0384-8508-4EDA-BD95-FC1432370912}" type="presParOf" srcId="{68219362-B797-42FE-B7D4-7035A894D63C}" destId="{34C1EB20-0E41-4C24-9655-6C0D63CC12DD}" srcOrd="4" destOrd="0" presId="urn:microsoft.com/office/officeart/2005/8/layout/orgChart1"/>
    <dgm:cxn modelId="{7CF94355-E7CB-4341-9BDD-0FACFD2EADD0}" type="presParOf" srcId="{68219362-B797-42FE-B7D4-7035A894D63C}" destId="{5E061F3F-DB87-49A1-9E7E-A07ECB4E999C}" srcOrd="5" destOrd="0" presId="urn:microsoft.com/office/officeart/2005/8/layout/orgChart1"/>
    <dgm:cxn modelId="{884DE5FC-F93D-471B-AB9F-03812BDE6CE7}" type="presParOf" srcId="{5E061F3F-DB87-49A1-9E7E-A07ECB4E999C}" destId="{C526147B-17C4-4A94-AAA1-D10601096CA9}" srcOrd="0" destOrd="0" presId="urn:microsoft.com/office/officeart/2005/8/layout/orgChart1"/>
    <dgm:cxn modelId="{EE9C3914-DDAB-44FF-A52C-C02AD2E13973}" type="presParOf" srcId="{C526147B-17C4-4A94-AAA1-D10601096CA9}" destId="{77FA9895-0D23-45C4-929D-288C1EBC74CB}" srcOrd="0" destOrd="0" presId="urn:microsoft.com/office/officeart/2005/8/layout/orgChart1"/>
    <dgm:cxn modelId="{761D2466-B71F-484C-BC48-6622932519F7}" type="presParOf" srcId="{C526147B-17C4-4A94-AAA1-D10601096CA9}" destId="{A2FCDAD0-AAE0-4436-80B4-F575F2E036E6}" srcOrd="1" destOrd="0" presId="urn:microsoft.com/office/officeart/2005/8/layout/orgChart1"/>
    <dgm:cxn modelId="{D853F13C-618B-48D2-B6D9-B566900027A4}" type="presParOf" srcId="{5E061F3F-DB87-49A1-9E7E-A07ECB4E999C}" destId="{1F4C3204-AA32-427A-A490-514D0EF796B0}" srcOrd="1" destOrd="0" presId="urn:microsoft.com/office/officeart/2005/8/layout/orgChart1"/>
    <dgm:cxn modelId="{4AC2F32C-5FE7-4F4F-B751-F28F2B89F3A3}" type="presParOf" srcId="{5E061F3F-DB87-49A1-9E7E-A07ECB4E999C}" destId="{B7DB7952-A1FB-4979-98EE-031E1D39327E}" srcOrd="2" destOrd="0" presId="urn:microsoft.com/office/officeart/2005/8/layout/orgChart1"/>
    <dgm:cxn modelId="{327D0C91-AD99-4B10-815B-64026F4026A6}" type="presParOf" srcId="{68219362-B797-42FE-B7D4-7035A894D63C}" destId="{EF75BEC5-6CA5-4B9C-93A8-3405F7AE4EFD}" srcOrd="6" destOrd="0" presId="urn:microsoft.com/office/officeart/2005/8/layout/orgChart1"/>
    <dgm:cxn modelId="{D19B8DF7-40DF-40A7-B07F-71466DF45561}" type="presParOf" srcId="{68219362-B797-42FE-B7D4-7035A894D63C}" destId="{5D3C46D1-E17B-47F8-8598-D71EBA87AD02}" srcOrd="7" destOrd="0" presId="urn:microsoft.com/office/officeart/2005/8/layout/orgChart1"/>
    <dgm:cxn modelId="{D9401F55-DF03-41B7-91B4-514898BB569B}" type="presParOf" srcId="{5D3C46D1-E17B-47F8-8598-D71EBA87AD02}" destId="{3E8C9692-DEA7-43A3-83C8-F40F3E1BF81F}" srcOrd="0" destOrd="0" presId="urn:microsoft.com/office/officeart/2005/8/layout/orgChart1"/>
    <dgm:cxn modelId="{921E1928-154E-4EAD-855F-D3E7784CF042}" type="presParOf" srcId="{3E8C9692-DEA7-43A3-83C8-F40F3E1BF81F}" destId="{32B84439-F7F3-491D-8EE5-939A8D5E347E}" srcOrd="0" destOrd="0" presId="urn:microsoft.com/office/officeart/2005/8/layout/orgChart1"/>
    <dgm:cxn modelId="{3627B8B4-28E4-45FA-91A1-B946FD257CD8}" type="presParOf" srcId="{3E8C9692-DEA7-43A3-83C8-F40F3E1BF81F}" destId="{418491AA-C424-4E3B-8911-5212D8218C2F}" srcOrd="1" destOrd="0" presId="urn:microsoft.com/office/officeart/2005/8/layout/orgChart1"/>
    <dgm:cxn modelId="{22598AF8-9E4E-4341-AB9A-CD984F7AEA75}" type="presParOf" srcId="{5D3C46D1-E17B-47F8-8598-D71EBA87AD02}" destId="{9F29D0BA-BE59-4075-9499-39524223A20E}" srcOrd="1" destOrd="0" presId="urn:microsoft.com/office/officeart/2005/8/layout/orgChart1"/>
    <dgm:cxn modelId="{777CAA23-2167-4805-837D-68FEBF75786E}" type="presParOf" srcId="{9F29D0BA-BE59-4075-9499-39524223A20E}" destId="{42AC06D6-88FE-4C84-807C-C37FDCEE4620}" srcOrd="0" destOrd="0" presId="urn:microsoft.com/office/officeart/2005/8/layout/orgChart1"/>
    <dgm:cxn modelId="{2FCFE51A-7577-4451-A5D1-25B3770F605B}" type="presParOf" srcId="{9F29D0BA-BE59-4075-9499-39524223A20E}" destId="{C602CF68-01CE-456D-9F41-112AF9F5B1B6}" srcOrd="1" destOrd="0" presId="urn:microsoft.com/office/officeart/2005/8/layout/orgChart1"/>
    <dgm:cxn modelId="{BFB9C08C-F98A-4B04-82B9-92646F56D79C}" type="presParOf" srcId="{C602CF68-01CE-456D-9F41-112AF9F5B1B6}" destId="{4CEF0C04-49BB-4932-A0AA-6E741DAAA333}" srcOrd="0" destOrd="0" presId="urn:microsoft.com/office/officeart/2005/8/layout/orgChart1"/>
    <dgm:cxn modelId="{C3253F86-6D7B-4FF2-8CB4-457288669782}" type="presParOf" srcId="{4CEF0C04-49BB-4932-A0AA-6E741DAAA333}" destId="{63E5C155-4AEB-4EDE-B5B1-C2AD9AE0BD73}" srcOrd="0" destOrd="0" presId="urn:microsoft.com/office/officeart/2005/8/layout/orgChart1"/>
    <dgm:cxn modelId="{0D7D8206-36DE-440E-A217-7E401A26E9AD}" type="presParOf" srcId="{4CEF0C04-49BB-4932-A0AA-6E741DAAA333}" destId="{D1781C85-82D1-4F8D-AD9D-E5DC0E716EA0}" srcOrd="1" destOrd="0" presId="urn:microsoft.com/office/officeart/2005/8/layout/orgChart1"/>
    <dgm:cxn modelId="{648021EE-23DC-4201-BD3F-487D21A3C84C}" type="presParOf" srcId="{C602CF68-01CE-456D-9F41-112AF9F5B1B6}" destId="{EEB83BEE-828C-416C-821A-549C21AE727E}" srcOrd="1" destOrd="0" presId="urn:microsoft.com/office/officeart/2005/8/layout/orgChart1"/>
    <dgm:cxn modelId="{FE706D8A-ABD7-4DBD-85B6-79740F2C71D8}" type="presParOf" srcId="{C602CF68-01CE-456D-9F41-112AF9F5B1B6}" destId="{C96ACE49-DFAE-428F-89A3-84A9B57D65BE}" srcOrd="2" destOrd="0" presId="urn:microsoft.com/office/officeart/2005/8/layout/orgChart1"/>
    <dgm:cxn modelId="{4E20F255-B335-4990-AF3A-21BB20D52B39}" type="presParOf" srcId="{5D3C46D1-E17B-47F8-8598-D71EBA87AD02}" destId="{E079FBEB-F9BB-4981-99AC-93DCF833B3D3}" srcOrd="2" destOrd="0" presId="urn:microsoft.com/office/officeart/2005/8/layout/orgChart1"/>
    <dgm:cxn modelId="{0CB8BDEE-806F-4432-B9C9-0D1EA87FF290}" type="presParOf" srcId="{68219362-B797-42FE-B7D4-7035A894D63C}" destId="{E70B4B50-116A-415C-A09D-BAC12CFB17A3}" srcOrd="8" destOrd="0" presId="urn:microsoft.com/office/officeart/2005/8/layout/orgChart1"/>
    <dgm:cxn modelId="{64ABE199-97BE-4E5E-9F8C-A60DC110A694}" type="presParOf" srcId="{68219362-B797-42FE-B7D4-7035A894D63C}" destId="{4E5B18D8-8111-4D39-AF94-A8739AA2EFF9}" srcOrd="9" destOrd="0" presId="urn:microsoft.com/office/officeart/2005/8/layout/orgChart1"/>
    <dgm:cxn modelId="{5AF209E0-2432-4423-A441-E0B9AF6723D9}" type="presParOf" srcId="{4E5B18D8-8111-4D39-AF94-A8739AA2EFF9}" destId="{3BE6BF34-B5CB-40B5-A4E5-4F2F10C15D40}" srcOrd="0" destOrd="0" presId="urn:microsoft.com/office/officeart/2005/8/layout/orgChart1"/>
    <dgm:cxn modelId="{88D94A4D-3D64-4005-8B73-7BB087F606E9}" type="presParOf" srcId="{3BE6BF34-B5CB-40B5-A4E5-4F2F10C15D40}" destId="{E973D653-0CCF-48A2-8494-409045B98E47}" srcOrd="0" destOrd="0" presId="urn:microsoft.com/office/officeart/2005/8/layout/orgChart1"/>
    <dgm:cxn modelId="{298BBBE2-9532-4F98-9A5D-D700AE3AEE76}" type="presParOf" srcId="{3BE6BF34-B5CB-40B5-A4E5-4F2F10C15D40}" destId="{DA9C51DA-D2FF-45F7-B0A4-3C481FB901A8}" srcOrd="1" destOrd="0" presId="urn:microsoft.com/office/officeart/2005/8/layout/orgChart1"/>
    <dgm:cxn modelId="{0A7BD64B-AFA2-4E04-9976-D9F682C4EF20}" type="presParOf" srcId="{4E5B18D8-8111-4D39-AF94-A8739AA2EFF9}" destId="{45394B0F-6012-4643-AFCB-346A1DD9D2C6}" srcOrd="1" destOrd="0" presId="urn:microsoft.com/office/officeart/2005/8/layout/orgChart1"/>
    <dgm:cxn modelId="{55AD9155-CF33-446F-99A7-FBDF22645E3D}" type="presParOf" srcId="{4E5B18D8-8111-4D39-AF94-A8739AA2EFF9}" destId="{DA8308B6-FCFF-470B-9EB2-1D997BB7448E}" srcOrd="2" destOrd="0" presId="urn:microsoft.com/office/officeart/2005/8/layout/orgChart1"/>
    <dgm:cxn modelId="{25CB50BF-5414-41A8-BC9D-DAF76147A037}" type="presParOf" srcId="{68219362-B797-42FE-B7D4-7035A894D63C}" destId="{CC8BBCC0-EFB1-423D-94D6-72807FB9166B}" srcOrd="10" destOrd="0" presId="urn:microsoft.com/office/officeart/2005/8/layout/orgChart1"/>
    <dgm:cxn modelId="{E59D5D23-7493-49CB-A4F4-3454310FBAA8}" type="presParOf" srcId="{68219362-B797-42FE-B7D4-7035A894D63C}" destId="{4B5F890B-0723-4F7B-BEB1-3B3F49BA1377}" srcOrd="11" destOrd="0" presId="urn:microsoft.com/office/officeart/2005/8/layout/orgChart1"/>
    <dgm:cxn modelId="{36ECD5A0-06F9-473F-9C74-DD6D9E606CA4}" type="presParOf" srcId="{4B5F890B-0723-4F7B-BEB1-3B3F49BA1377}" destId="{1E7194A4-5B88-489F-B354-565A36E4A8E2}" srcOrd="0" destOrd="0" presId="urn:microsoft.com/office/officeart/2005/8/layout/orgChart1"/>
    <dgm:cxn modelId="{51359B48-4202-420A-AE3F-F22026F98B2A}" type="presParOf" srcId="{1E7194A4-5B88-489F-B354-565A36E4A8E2}" destId="{328DBD95-D53A-41BA-93C2-F3EF038380FF}" srcOrd="0" destOrd="0" presId="urn:microsoft.com/office/officeart/2005/8/layout/orgChart1"/>
    <dgm:cxn modelId="{F9E51604-26A6-4A57-85AF-562F695A681F}" type="presParOf" srcId="{1E7194A4-5B88-489F-B354-565A36E4A8E2}" destId="{17A341E8-A6C6-499E-9C09-F851C5BF3973}" srcOrd="1" destOrd="0" presId="urn:microsoft.com/office/officeart/2005/8/layout/orgChart1"/>
    <dgm:cxn modelId="{8035CFF8-ADE6-49C9-9D59-95B7C73810FB}" type="presParOf" srcId="{4B5F890B-0723-4F7B-BEB1-3B3F49BA1377}" destId="{5987CC50-8C42-428A-A6E8-6967BF4B9FAC}" srcOrd="1" destOrd="0" presId="urn:microsoft.com/office/officeart/2005/8/layout/orgChart1"/>
    <dgm:cxn modelId="{13731BF6-17EF-4F0D-8DE7-36F40B8451AA}" type="presParOf" srcId="{4B5F890B-0723-4F7B-BEB1-3B3F49BA1377}" destId="{453538A9-9D0A-4ECB-A73C-801BA120D16B}" srcOrd="2" destOrd="0" presId="urn:microsoft.com/office/officeart/2005/8/layout/orgChart1"/>
    <dgm:cxn modelId="{C9546020-718E-4830-8EC4-9FE2CC2DE7FF}" type="presParOf" srcId="{68219362-B797-42FE-B7D4-7035A894D63C}" destId="{76AEC2D5-232E-46AB-AAC6-CAD610321D1F}" srcOrd="12" destOrd="0" presId="urn:microsoft.com/office/officeart/2005/8/layout/orgChart1"/>
    <dgm:cxn modelId="{D504AD6F-FB5F-4269-A5CD-60FBD78F8CA8}" type="presParOf" srcId="{68219362-B797-42FE-B7D4-7035A894D63C}" destId="{CD4E1903-43EB-4D7C-97BA-C7FD47130A58}" srcOrd="13" destOrd="0" presId="urn:microsoft.com/office/officeart/2005/8/layout/orgChart1"/>
    <dgm:cxn modelId="{06277B9E-4F57-4253-8775-2852CAA9492F}" type="presParOf" srcId="{CD4E1903-43EB-4D7C-97BA-C7FD47130A58}" destId="{F519680D-B514-43ED-A1D1-2FFF586467B7}" srcOrd="0" destOrd="0" presId="urn:microsoft.com/office/officeart/2005/8/layout/orgChart1"/>
    <dgm:cxn modelId="{AFB01FBE-D972-4714-A045-B18D73EE6D51}" type="presParOf" srcId="{F519680D-B514-43ED-A1D1-2FFF586467B7}" destId="{E796354E-1363-43CB-AF1B-E9AF00D6A09D}" srcOrd="0" destOrd="0" presId="urn:microsoft.com/office/officeart/2005/8/layout/orgChart1"/>
    <dgm:cxn modelId="{648DD7D0-5B16-4059-8FB2-C291D00CA840}" type="presParOf" srcId="{F519680D-B514-43ED-A1D1-2FFF586467B7}" destId="{FAAFEC4B-DAC0-4334-9659-DF9513E18F96}" srcOrd="1" destOrd="0" presId="urn:microsoft.com/office/officeart/2005/8/layout/orgChart1"/>
    <dgm:cxn modelId="{9368FC70-E637-4E1A-8736-1D0CFC6CCE73}" type="presParOf" srcId="{CD4E1903-43EB-4D7C-97BA-C7FD47130A58}" destId="{8510AE6E-91C2-4185-B947-E3C4C391C4A6}" srcOrd="1" destOrd="0" presId="urn:microsoft.com/office/officeart/2005/8/layout/orgChart1"/>
    <dgm:cxn modelId="{B6A324D1-CB66-4095-BD6C-22595467B007}" type="presParOf" srcId="{CD4E1903-43EB-4D7C-97BA-C7FD47130A58}" destId="{09C2A53F-10C0-4940-891C-AAB76002583E}" srcOrd="2" destOrd="0" presId="urn:microsoft.com/office/officeart/2005/8/layout/orgChart1"/>
    <dgm:cxn modelId="{DDF6AA75-B05B-48DA-8B71-D3BEDD6DD4EC}" type="presParOf" srcId="{76E5EB5D-1643-4A29-B824-72D334516493}" destId="{9619AC29-ADA9-4144-A41A-53A5561648CF}" srcOrd="2" destOrd="0" presId="urn:microsoft.com/office/officeart/2005/8/layout/orgChart1"/>
    <dgm:cxn modelId="{794224E7-7C96-4603-B6BE-C5DCC785F969}" type="presParOf" srcId="{9619AC29-ADA9-4144-A41A-53A5561648CF}" destId="{255872AB-DA67-4CA5-8193-1CB5E26A18EE}" srcOrd="0" destOrd="0" presId="urn:microsoft.com/office/officeart/2005/8/layout/orgChart1"/>
    <dgm:cxn modelId="{EE537CA3-7C0B-40ED-8768-3C1DFD0B6BC2}" type="presParOf" srcId="{9619AC29-ADA9-4144-A41A-53A5561648CF}" destId="{F6C57FAC-D1BF-447E-82BC-6301EC7337C9}" srcOrd="1" destOrd="0" presId="urn:microsoft.com/office/officeart/2005/8/layout/orgChart1"/>
    <dgm:cxn modelId="{5533ABEC-B20C-4363-9CD4-9B23E836F174}" type="presParOf" srcId="{F6C57FAC-D1BF-447E-82BC-6301EC7337C9}" destId="{D5C4950A-7CD5-46CF-B3BA-7E7E730050FA}" srcOrd="0" destOrd="0" presId="urn:microsoft.com/office/officeart/2005/8/layout/orgChart1"/>
    <dgm:cxn modelId="{9CFFCD6D-918C-4814-9ACC-E3D3382F22ED}" type="presParOf" srcId="{D5C4950A-7CD5-46CF-B3BA-7E7E730050FA}" destId="{70361DDB-64BC-47FD-AE77-8A8A579220E4}" srcOrd="0" destOrd="0" presId="urn:microsoft.com/office/officeart/2005/8/layout/orgChart1"/>
    <dgm:cxn modelId="{3B8A57F5-CA95-44AA-80FF-E0424E07DAF4}" type="presParOf" srcId="{D5C4950A-7CD5-46CF-B3BA-7E7E730050FA}" destId="{11ED0F5C-72D7-4802-AB43-00A469A0B81E}" srcOrd="1" destOrd="0" presId="urn:microsoft.com/office/officeart/2005/8/layout/orgChart1"/>
    <dgm:cxn modelId="{53AA5B3A-5C08-428B-8F18-5DA4E5DC8449}" type="presParOf" srcId="{F6C57FAC-D1BF-447E-82BC-6301EC7337C9}" destId="{90703D6A-048A-4523-B21D-7EC275DDF17F}" srcOrd="1" destOrd="0" presId="urn:microsoft.com/office/officeart/2005/8/layout/orgChart1"/>
    <dgm:cxn modelId="{452CFD68-7165-4713-92AA-1DCDBA90E43E}" type="presParOf" srcId="{F6C57FAC-D1BF-447E-82BC-6301EC7337C9}" destId="{A8E4F45D-B0B9-4FB7-92BD-BE62B50E498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89BF7CB-135B-4E12-B3C4-0580E2ED80E7}" type="doc">
      <dgm:prSet loTypeId="urn:microsoft.com/office/officeart/2005/8/layout/orgChart1" loCatId="hierarchy" qsTypeId="urn:microsoft.com/office/officeart/2005/8/quickstyle/3d1" qsCatId="3D" csTypeId="urn:microsoft.com/office/officeart/2005/8/colors/accent0_3" csCatId="mainScheme" phldr="1"/>
      <dgm:spPr/>
      <dgm:t>
        <a:bodyPr/>
        <a:lstStyle/>
        <a:p>
          <a:endParaRPr lang="es-MX"/>
        </a:p>
      </dgm:t>
    </dgm:pt>
    <dgm:pt modelId="{EF7652F0-0A37-4759-9070-C3A09082F3CF}">
      <dgm:prSet phldrT="[Texto]" custT="1"/>
      <dgm:spPr/>
      <dgm:t>
        <a:bodyPr/>
        <a:lstStyle/>
        <a:p>
          <a:r>
            <a:rPr lang="es-MX" sz="2000" dirty="0"/>
            <a:t>COORDINADOR OPERATIVO</a:t>
          </a:r>
        </a:p>
      </dgm:t>
    </dgm:pt>
    <dgm:pt modelId="{0D9BC9A3-B573-40AD-8775-58F6AEBDECB0}" type="parTrans" cxnId="{941FB69F-6FAE-4B81-AE61-BADB4448618E}">
      <dgm:prSet/>
      <dgm:spPr/>
      <dgm:t>
        <a:bodyPr/>
        <a:lstStyle/>
        <a:p>
          <a:endParaRPr lang="es-MX"/>
        </a:p>
      </dgm:t>
    </dgm:pt>
    <dgm:pt modelId="{84C9F1A6-F960-4EC6-9634-610594358CE1}" type="sibTrans" cxnId="{941FB69F-6FAE-4B81-AE61-BADB4448618E}">
      <dgm:prSet/>
      <dgm:spPr/>
    </dgm:pt>
    <dgm:pt modelId="{6E8D1F29-252C-4C72-B438-20076D5EC51B}">
      <dgm:prSet phldrT="[Texto]" custT="1"/>
      <dgm:spPr/>
      <dgm:t>
        <a:bodyPr/>
        <a:lstStyle/>
        <a:p>
          <a:r>
            <a:rPr lang="es-MX" sz="1600" dirty="0"/>
            <a:t>POZOS</a:t>
          </a:r>
        </a:p>
      </dgm:t>
    </dgm:pt>
    <dgm:pt modelId="{1D30FF72-350F-496A-A170-FB0C8AEED62A}" type="parTrans" cxnId="{B816694D-D57B-4057-927C-22BA188D88F9}">
      <dgm:prSet/>
      <dgm:spPr/>
      <dgm:t>
        <a:bodyPr/>
        <a:lstStyle/>
        <a:p>
          <a:endParaRPr lang="es-MX"/>
        </a:p>
      </dgm:t>
    </dgm:pt>
    <dgm:pt modelId="{C9E69A91-8736-4611-A468-66553D96C2EE}" type="sibTrans" cxnId="{B816694D-D57B-4057-927C-22BA188D88F9}">
      <dgm:prSet custT="1"/>
      <dgm:spPr/>
      <dgm:t>
        <a:bodyPr/>
        <a:lstStyle/>
        <a:p>
          <a:endParaRPr lang="es-MX" sz="1000" dirty="0"/>
        </a:p>
      </dgm:t>
    </dgm:pt>
    <dgm:pt modelId="{07DBF2A1-E0A4-4A2B-8691-F056ACC370C1}">
      <dgm:prSet phldrT="[Texto]" custT="1"/>
      <dgm:spPr/>
      <dgm:t>
        <a:bodyPr/>
        <a:lstStyle/>
        <a:p>
          <a:r>
            <a:rPr lang="es-MX" sz="1600" dirty="0"/>
            <a:t>AGUA POTABLE</a:t>
          </a:r>
        </a:p>
      </dgm:t>
    </dgm:pt>
    <dgm:pt modelId="{433AB9C7-F14C-48D0-BB88-DB6D7DDB61BE}" type="parTrans" cxnId="{A8FB7177-DB2E-4056-89CB-0307EA403E45}">
      <dgm:prSet/>
      <dgm:spPr/>
      <dgm:t>
        <a:bodyPr/>
        <a:lstStyle/>
        <a:p>
          <a:endParaRPr lang="es-MX"/>
        </a:p>
      </dgm:t>
    </dgm:pt>
    <dgm:pt modelId="{2A0406C2-E2CD-4D01-9979-04ABE0036852}" type="sibTrans" cxnId="{A8FB7177-DB2E-4056-89CB-0307EA403E45}">
      <dgm:prSet custT="1"/>
      <dgm:spPr/>
      <dgm:t>
        <a:bodyPr/>
        <a:lstStyle/>
        <a:p>
          <a:endParaRPr lang="es-MX" sz="1000" dirty="0"/>
        </a:p>
      </dgm:t>
    </dgm:pt>
    <dgm:pt modelId="{7819721C-A75B-469F-A1DD-5D36F729252B}">
      <dgm:prSet phldrT="[Texto]" custT="1"/>
      <dgm:spPr/>
      <dgm:t>
        <a:bodyPr/>
        <a:lstStyle/>
        <a:p>
          <a:r>
            <a:rPr lang="es-MX" sz="1600" dirty="0"/>
            <a:t>ALCANTARILLADO</a:t>
          </a:r>
        </a:p>
      </dgm:t>
    </dgm:pt>
    <dgm:pt modelId="{1878ABEA-AABF-47FD-A137-E2BB883BF0BA}" type="parTrans" cxnId="{B7AAB4A6-10BE-4969-9912-4F6AF6540E7D}">
      <dgm:prSet/>
      <dgm:spPr/>
      <dgm:t>
        <a:bodyPr/>
        <a:lstStyle/>
        <a:p>
          <a:endParaRPr lang="es-MX"/>
        </a:p>
      </dgm:t>
    </dgm:pt>
    <dgm:pt modelId="{02B3E3F2-A6B8-4284-859B-516915411C1B}" type="sibTrans" cxnId="{B7AAB4A6-10BE-4969-9912-4F6AF6540E7D}">
      <dgm:prSet custT="1"/>
      <dgm:spPr/>
      <dgm:t>
        <a:bodyPr/>
        <a:lstStyle/>
        <a:p>
          <a:pPr algn="r"/>
          <a:endParaRPr lang="es-MX" sz="1100" dirty="0"/>
        </a:p>
      </dgm:t>
    </dgm:pt>
    <dgm:pt modelId="{81FDB943-034F-499B-9B04-30C44E7DCF0C}">
      <dgm:prSet phldrT="[Texto]" custT="1"/>
      <dgm:spPr/>
      <dgm:t>
        <a:bodyPr/>
        <a:lstStyle/>
        <a:p>
          <a:r>
            <a:rPr lang="es-MX" sz="1200" dirty="0"/>
            <a:t>POCERO C </a:t>
          </a:r>
        </a:p>
      </dgm:t>
    </dgm:pt>
    <dgm:pt modelId="{C4696A88-8362-4A2F-8873-0E86A13C1698}" type="parTrans" cxnId="{13339CFD-E713-41C0-9C88-5B131040AC78}">
      <dgm:prSet/>
      <dgm:spPr/>
      <dgm:t>
        <a:bodyPr/>
        <a:lstStyle/>
        <a:p>
          <a:endParaRPr lang="es-MX"/>
        </a:p>
      </dgm:t>
    </dgm:pt>
    <dgm:pt modelId="{498B108B-A5A6-449C-BD1C-23542F3035AB}" type="sibTrans" cxnId="{13339CFD-E713-41C0-9C88-5B131040AC78}">
      <dgm:prSet/>
      <dgm:spPr/>
    </dgm:pt>
    <dgm:pt modelId="{737F1502-413E-4077-8F7E-4DCD6DB0A68A}">
      <dgm:prSet phldrT="[Texto]" custT="1"/>
      <dgm:spPr/>
      <dgm:t>
        <a:bodyPr/>
        <a:lstStyle/>
        <a:p>
          <a:r>
            <a:rPr lang="es-ES" sz="1200" dirty="0"/>
            <a:t>OPERADOR PIPA  (3)</a:t>
          </a:r>
          <a:endParaRPr lang="es-MX" sz="1200" dirty="0"/>
        </a:p>
      </dgm:t>
    </dgm:pt>
    <dgm:pt modelId="{BA7DD9E4-526E-4DBF-9258-7C0E507FC575}" type="parTrans" cxnId="{5C53D158-4575-45F3-81C8-5C58E6E57C8D}">
      <dgm:prSet/>
      <dgm:spPr/>
      <dgm:t>
        <a:bodyPr/>
        <a:lstStyle/>
        <a:p>
          <a:endParaRPr lang="es-MX"/>
        </a:p>
      </dgm:t>
    </dgm:pt>
    <dgm:pt modelId="{018D11BA-2290-47F9-BB09-7580696244D7}" type="sibTrans" cxnId="{5C53D158-4575-45F3-81C8-5C58E6E57C8D}">
      <dgm:prSet/>
      <dgm:spPr/>
    </dgm:pt>
    <dgm:pt modelId="{57CE0982-2676-4182-8CA7-5A0C5D2CDC58}">
      <dgm:prSet phldrT="[Texto]" custT="1"/>
      <dgm:spPr/>
      <dgm:t>
        <a:bodyPr/>
        <a:lstStyle/>
        <a:p>
          <a:r>
            <a:rPr lang="es-ES" sz="1200" dirty="0"/>
            <a:t>FONTANERO “B” (3)</a:t>
          </a:r>
          <a:endParaRPr lang="es-MX" sz="1200" dirty="0"/>
        </a:p>
      </dgm:t>
    </dgm:pt>
    <dgm:pt modelId="{04D453AA-DC1E-49E4-A88B-B3B4A62CB6C5}" type="parTrans" cxnId="{68E75FBD-945D-416B-AFED-9246578158E8}">
      <dgm:prSet/>
      <dgm:spPr/>
      <dgm:t>
        <a:bodyPr/>
        <a:lstStyle/>
        <a:p>
          <a:endParaRPr lang="es-MX"/>
        </a:p>
      </dgm:t>
    </dgm:pt>
    <dgm:pt modelId="{C6B21EF9-E185-4FCC-98F2-FB23BDA7453A}" type="sibTrans" cxnId="{68E75FBD-945D-416B-AFED-9246578158E8}">
      <dgm:prSet/>
      <dgm:spPr/>
    </dgm:pt>
    <dgm:pt modelId="{36D980F7-E791-4283-94D0-619D412EBB4B}">
      <dgm:prSet phldrT="[Texto]" custT="1"/>
      <dgm:spPr/>
      <dgm:t>
        <a:bodyPr/>
        <a:lstStyle/>
        <a:p>
          <a:r>
            <a:rPr lang="es-ES" sz="1200" dirty="0"/>
            <a:t>FONTANERO “A” (5)</a:t>
          </a:r>
          <a:endParaRPr lang="es-MX" sz="1200" dirty="0"/>
        </a:p>
      </dgm:t>
    </dgm:pt>
    <dgm:pt modelId="{8FA41211-A7A6-4C4F-ACB0-E204E8B78506}" type="parTrans" cxnId="{1A8EB3C2-9554-4AC5-BAEE-F23221FE78A3}">
      <dgm:prSet/>
      <dgm:spPr/>
      <dgm:t>
        <a:bodyPr/>
        <a:lstStyle/>
        <a:p>
          <a:endParaRPr lang="es-MX"/>
        </a:p>
      </dgm:t>
    </dgm:pt>
    <dgm:pt modelId="{5E65241C-861C-4B02-97ED-CE92E28F7DEE}" type="sibTrans" cxnId="{1A8EB3C2-9554-4AC5-BAEE-F23221FE78A3}">
      <dgm:prSet/>
      <dgm:spPr/>
    </dgm:pt>
    <dgm:pt modelId="{F8050FCD-ECB4-4706-BDDB-E1F7ABB418AF}">
      <dgm:prSet phldrT="[Texto]" custT="1"/>
      <dgm:spPr/>
      <dgm:t>
        <a:bodyPr/>
        <a:lstStyle/>
        <a:p>
          <a:r>
            <a:rPr lang="es-ES" sz="1100" dirty="0"/>
            <a:t>AUX. DE FONTANERO “A” (3</a:t>
          </a:r>
          <a:r>
            <a:rPr lang="es-ES" sz="1200" dirty="0"/>
            <a:t>)</a:t>
          </a:r>
          <a:endParaRPr lang="es-MX" sz="1200" dirty="0"/>
        </a:p>
      </dgm:t>
    </dgm:pt>
    <dgm:pt modelId="{6517AFEA-1DEB-4C92-BFFE-40E9BFC59EBB}" type="parTrans" cxnId="{62E48B17-6EDE-4718-8F6A-A81A84241D51}">
      <dgm:prSet/>
      <dgm:spPr/>
      <dgm:t>
        <a:bodyPr/>
        <a:lstStyle/>
        <a:p>
          <a:endParaRPr lang="es-MX"/>
        </a:p>
      </dgm:t>
    </dgm:pt>
    <dgm:pt modelId="{8F7B31F8-03F7-48AC-A506-C7A682FCD66B}" type="sibTrans" cxnId="{62E48B17-6EDE-4718-8F6A-A81A84241D51}">
      <dgm:prSet/>
      <dgm:spPr/>
    </dgm:pt>
    <dgm:pt modelId="{AC639A50-282A-4F38-9FDD-F8A7BB185A64}">
      <dgm:prSet phldrT="[Texto]" custT="1"/>
      <dgm:spPr/>
      <dgm:t>
        <a:bodyPr/>
        <a:lstStyle/>
        <a:p>
          <a:r>
            <a:rPr lang="es-ES" sz="1100" dirty="0"/>
            <a:t>OPERADOR EQ. HIDRONEUMÁTICO</a:t>
          </a:r>
          <a:endParaRPr lang="es-MX" sz="1100" dirty="0"/>
        </a:p>
      </dgm:t>
    </dgm:pt>
    <dgm:pt modelId="{B023F393-23EC-431A-928B-350FE88DE246}" type="parTrans" cxnId="{D39C3120-D60D-4521-8FA6-6045BC96EF04}">
      <dgm:prSet/>
      <dgm:spPr/>
      <dgm:t>
        <a:bodyPr/>
        <a:lstStyle/>
        <a:p>
          <a:endParaRPr lang="es-MX"/>
        </a:p>
      </dgm:t>
    </dgm:pt>
    <dgm:pt modelId="{ED353A35-0EDE-4142-B699-18469A8B5968}" type="sibTrans" cxnId="{D39C3120-D60D-4521-8FA6-6045BC96EF04}">
      <dgm:prSet/>
      <dgm:spPr/>
    </dgm:pt>
    <dgm:pt modelId="{53EB6B7C-236A-4D23-BAFE-B785CC56DB9E}">
      <dgm:prSet phldrT="[Texto]" custT="1"/>
      <dgm:spPr/>
      <dgm:t>
        <a:bodyPr/>
        <a:lstStyle/>
        <a:p>
          <a:r>
            <a:rPr lang="es-ES" sz="1100" dirty="0"/>
            <a:t>OPERADOR RETIRO DE ESCOMBRO “B” </a:t>
          </a:r>
          <a:endParaRPr lang="es-MX" sz="1100" dirty="0"/>
        </a:p>
      </dgm:t>
    </dgm:pt>
    <dgm:pt modelId="{A91CB4A9-EBA9-4F72-A193-AC7A842B0C6F}" type="parTrans" cxnId="{29FDA9F3-5AC1-41F3-BF78-592E3C3AB707}">
      <dgm:prSet/>
      <dgm:spPr/>
      <dgm:t>
        <a:bodyPr/>
        <a:lstStyle/>
        <a:p>
          <a:endParaRPr lang="es-MX"/>
        </a:p>
      </dgm:t>
    </dgm:pt>
    <dgm:pt modelId="{85AB2049-D01E-45FC-8F47-4E93E0BE402C}" type="sibTrans" cxnId="{29FDA9F3-5AC1-41F3-BF78-592E3C3AB707}">
      <dgm:prSet/>
      <dgm:spPr/>
    </dgm:pt>
    <dgm:pt modelId="{F4F0C8FB-B089-4F0E-8473-9D7CD48B875B}">
      <dgm:prSet phldrT="[Texto]" custT="1"/>
      <dgm:spPr/>
      <dgm:t>
        <a:bodyPr/>
        <a:lstStyle/>
        <a:p>
          <a:r>
            <a:rPr lang="es-ES" sz="1200" dirty="0"/>
            <a:t>FONTANERO “A”</a:t>
          </a:r>
          <a:endParaRPr lang="es-MX" sz="1200" dirty="0"/>
        </a:p>
      </dgm:t>
    </dgm:pt>
    <dgm:pt modelId="{23706320-BE28-4BE9-B6DA-01C2D8FE3C0F}" type="parTrans" cxnId="{98A94324-6AA2-43C3-B50D-F4015DEBC8FB}">
      <dgm:prSet/>
      <dgm:spPr/>
      <dgm:t>
        <a:bodyPr/>
        <a:lstStyle/>
        <a:p>
          <a:endParaRPr lang="es-MX"/>
        </a:p>
      </dgm:t>
    </dgm:pt>
    <dgm:pt modelId="{18FEBE17-1C08-4635-AB6F-5996BEB149AF}" type="sibTrans" cxnId="{98A94324-6AA2-43C3-B50D-F4015DEBC8FB}">
      <dgm:prSet/>
      <dgm:spPr/>
    </dgm:pt>
    <dgm:pt modelId="{81181904-498D-4EF0-AD3C-161A75C3026E}">
      <dgm:prSet phldrT="[Texto]" custT="1"/>
      <dgm:spPr/>
      <dgm:t>
        <a:bodyPr/>
        <a:lstStyle/>
        <a:p>
          <a:r>
            <a:rPr lang="es-ES" sz="1200" dirty="0"/>
            <a:t>AUX. FONTANERO “B” (15)</a:t>
          </a:r>
          <a:endParaRPr lang="es-MX" sz="1200" dirty="0"/>
        </a:p>
      </dgm:t>
    </dgm:pt>
    <dgm:pt modelId="{04CF9CCD-B6F7-4DDD-8351-E34EB2FF6856}" type="parTrans" cxnId="{9A8DB3D5-98D9-4CAE-8BBB-A6BC13FEF6A6}">
      <dgm:prSet/>
      <dgm:spPr/>
      <dgm:t>
        <a:bodyPr/>
        <a:lstStyle/>
        <a:p>
          <a:endParaRPr lang="es-MX"/>
        </a:p>
      </dgm:t>
    </dgm:pt>
    <dgm:pt modelId="{C491C892-F28D-43A9-A09A-47E7184F10CC}" type="sibTrans" cxnId="{9A8DB3D5-98D9-4CAE-8BBB-A6BC13FEF6A6}">
      <dgm:prSet/>
      <dgm:spPr/>
    </dgm:pt>
    <dgm:pt modelId="{FA52D7A1-E3B1-4CAB-B728-978C41EBC4D5}">
      <dgm:prSet phldrT="[Texto]" custT="1"/>
      <dgm:spPr/>
      <dgm:t>
        <a:bodyPr/>
        <a:lstStyle/>
        <a:p>
          <a:r>
            <a:rPr lang="es-ES" sz="1200" dirty="0"/>
            <a:t>AUX. FONTANERO “A” </a:t>
          </a:r>
          <a:br>
            <a:rPr lang="es-ES" sz="1200" dirty="0"/>
          </a:br>
          <a:r>
            <a:rPr lang="es-ES" sz="1200" dirty="0"/>
            <a:t>(4) </a:t>
          </a:r>
          <a:endParaRPr lang="es-MX" sz="1200" dirty="0"/>
        </a:p>
      </dgm:t>
    </dgm:pt>
    <dgm:pt modelId="{8A3B0EC5-FA95-44C4-897B-4303D7B234BD}" type="parTrans" cxnId="{DD4F4E9A-90D4-40FA-86F6-85EE9115CAFD}">
      <dgm:prSet/>
      <dgm:spPr/>
      <dgm:t>
        <a:bodyPr/>
        <a:lstStyle/>
        <a:p>
          <a:endParaRPr lang="es-MX"/>
        </a:p>
      </dgm:t>
    </dgm:pt>
    <dgm:pt modelId="{A0AF1874-825E-4C0F-BD97-770CD426EC6B}" type="sibTrans" cxnId="{DD4F4E9A-90D4-40FA-86F6-85EE9115CAFD}">
      <dgm:prSet/>
      <dgm:spPr/>
    </dgm:pt>
    <dgm:pt modelId="{99A62F0B-7EC3-4FCD-94DE-9B0658A1117A}">
      <dgm:prSet phldrT="[Texto]" custT="1"/>
      <dgm:spPr/>
      <dgm:t>
        <a:bodyPr/>
        <a:lstStyle/>
        <a:p>
          <a:r>
            <a:rPr lang="es-MX" sz="1200" dirty="0"/>
            <a:t>POCERO B (4)</a:t>
          </a:r>
        </a:p>
      </dgm:t>
    </dgm:pt>
    <dgm:pt modelId="{12208FA4-A9CA-4DB2-8A53-32F707AF72DB}" type="parTrans" cxnId="{C4EB9D82-75FC-4D4F-BB47-98158B6EE023}">
      <dgm:prSet/>
      <dgm:spPr/>
      <dgm:t>
        <a:bodyPr/>
        <a:lstStyle/>
        <a:p>
          <a:endParaRPr lang="es-MX"/>
        </a:p>
      </dgm:t>
    </dgm:pt>
    <dgm:pt modelId="{CE3098E1-273B-42C3-8C70-5F05E0D85BFC}" type="sibTrans" cxnId="{C4EB9D82-75FC-4D4F-BB47-98158B6EE023}">
      <dgm:prSet/>
      <dgm:spPr/>
    </dgm:pt>
    <dgm:pt modelId="{1398FC05-2081-497E-A0CE-9E6CC635486D}">
      <dgm:prSet phldrT="[Texto]" custT="1"/>
      <dgm:spPr/>
      <dgm:t>
        <a:bodyPr/>
        <a:lstStyle/>
        <a:p>
          <a:r>
            <a:rPr lang="es-MX" sz="1200" dirty="0"/>
            <a:t>POCERO A (5)</a:t>
          </a:r>
        </a:p>
      </dgm:t>
    </dgm:pt>
    <dgm:pt modelId="{8B8117BE-3859-4071-976A-A851379A0957}" type="parTrans" cxnId="{6142FD25-4036-4123-A5A1-28BCD6560769}">
      <dgm:prSet/>
      <dgm:spPr/>
      <dgm:t>
        <a:bodyPr/>
        <a:lstStyle/>
        <a:p>
          <a:endParaRPr lang="es-MX"/>
        </a:p>
      </dgm:t>
    </dgm:pt>
    <dgm:pt modelId="{94E25857-0DBC-420E-A0F4-94C2DA199D0A}" type="sibTrans" cxnId="{6142FD25-4036-4123-A5A1-28BCD6560769}">
      <dgm:prSet/>
      <dgm:spPr/>
    </dgm:pt>
    <dgm:pt modelId="{18734B59-BF38-486A-80DD-C4DD677413F4}">
      <dgm:prSet phldrT="[Texto]" custT="1"/>
      <dgm:spPr/>
      <dgm:t>
        <a:bodyPr/>
        <a:lstStyle/>
        <a:p>
          <a:r>
            <a:rPr lang="es-MX" sz="1100" dirty="0"/>
            <a:t>OPERADOR DE RETIRO DE ESCOMBROS “A” </a:t>
          </a:r>
        </a:p>
      </dgm:t>
    </dgm:pt>
    <dgm:pt modelId="{94B3500C-42D4-4A72-B050-E44B512B7726}" type="parTrans" cxnId="{336E48F6-8D0D-4E1B-9FC8-EAA837782BB3}">
      <dgm:prSet/>
      <dgm:spPr/>
      <dgm:t>
        <a:bodyPr/>
        <a:lstStyle/>
        <a:p>
          <a:endParaRPr lang="es-MX"/>
        </a:p>
      </dgm:t>
    </dgm:pt>
    <dgm:pt modelId="{B9C07652-EA5A-490A-A970-F262DA3DE32D}" type="sibTrans" cxnId="{336E48F6-8D0D-4E1B-9FC8-EAA837782BB3}">
      <dgm:prSet/>
      <dgm:spPr/>
    </dgm:pt>
    <dgm:pt modelId="{114E8169-525B-4B03-BE75-F22149F4B872}">
      <dgm:prSet phldrT="[Texto]" custT="1"/>
      <dgm:spPr/>
      <dgm:t>
        <a:bodyPr/>
        <a:lstStyle/>
        <a:p>
          <a:r>
            <a:rPr lang="es-MX" sz="1200" dirty="0"/>
            <a:t>AUX. DE FONTANERO “B”</a:t>
          </a:r>
        </a:p>
      </dgm:t>
    </dgm:pt>
    <dgm:pt modelId="{19555D66-6CCB-4C93-ACBA-16292DB80DCC}" type="parTrans" cxnId="{62333CB1-6782-4D4A-A400-A834745A2596}">
      <dgm:prSet/>
      <dgm:spPr/>
      <dgm:t>
        <a:bodyPr/>
        <a:lstStyle/>
        <a:p>
          <a:endParaRPr lang="es-MX"/>
        </a:p>
      </dgm:t>
    </dgm:pt>
    <dgm:pt modelId="{EC0E4F65-8E01-494A-8A3C-C2691559CA52}" type="sibTrans" cxnId="{62333CB1-6782-4D4A-A400-A834745A2596}">
      <dgm:prSet/>
      <dgm:spPr/>
    </dgm:pt>
    <dgm:pt modelId="{200F4E1F-5D15-46E1-8272-96748F8ADA69}" type="pres">
      <dgm:prSet presAssocID="{F89BF7CB-135B-4E12-B3C4-0580E2ED80E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34EF9ADC-A723-4BE3-9548-69608DDD31F2}" type="pres">
      <dgm:prSet presAssocID="{EF7652F0-0A37-4759-9070-C3A09082F3CF}" presName="hierRoot1" presStyleCnt="0">
        <dgm:presLayoutVars>
          <dgm:hierBranch val="init"/>
        </dgm:presLayoutVars>
      </dgm:prSet>
      <dgm:spPr/>
    </dgm:pt>
    <dgm:pt modelId="{750CA1DB-29FD-454A-BEB0-511F833E93EF}" type="pres">
      <dgm:prSet presAssocID="{EF7652F0-0A37-4759-9070-C3A09082F3CF}" presName="rootComposite1" presStyleCnt="0"/>
      <dgm:spPr/>
    </dgm:pt>
    <dgm:pt modelId="{2156BFFC-74BB-4404-BC34-451275E21711}" type="pres">
      <dgm:prSet presAssocID="{EF7652F0-0A37-4759-9070-C3A09082F3CF}" presName="rootText1" presStyleLbl="node0" presStyleIdx="0" presStyleCnt="1" custScaleX="135167">
        <dgm:presLayoutVars>
          <dgm:chPref val="3"/>
        </dgm:presLayoutVars>
      </dgm:prSet>
      <dgm:spPr/>
    </dgm:pt>
    <dgm:pt modelId="{72FD4BC6-81A1-4CC9-A2F2-1D900D8C015E}" type="pres">
      <dgm:prSet presAssocID="{EF7652F0-0A37-4759-9070-C3A09082F3CF}" presName="rootConnector1" presStyleLbl="node1" presStyleIdx="0" presStyleCnt="0"/>
      <dgm:spPr/>
    </dgm:pt>
    <dgm:pt modelId="{C2F695B1-64A6-492F-B129-3B13C33377FF}" type="pres">
      <dgm:prSet presAssocID="{EF7652F0-0A37-4759-9070-C3A09082F3CF}" presName="hierChild2" presStyleCnt="0"/>
      <dgm:spPr/>
    </dgm:pt>
    <dgm:pt modelId="{1E5D2707-54EA-486C-AE8C-56D429145475}" type="pres">
      <dgm:prSet presAssocID="{1D30FF72-350F-496A-A170-FB0C8AEED62A}" presName="Name37" presStyleLbl="parChTrans1D2" presStyleIdx="0" presStyleCnt="3"/>
      <dgm:spPr/>
    </dgm:pt>
    <dgm:pt modelId="{C171DE43-D0FC-4051-A228-CB2F609D0707}" type="pres">
      <dgm:prSet presAssocID="{6E8D1F29-252C-4C72-B438-20076D5EC51B}" presName="hierRoot2" presStyleCnt="0">
        <dgm:presLayoutVars>
          <dgm:hierBranch val="init"/>
        </dgm:presLayoutVars>
      </dgm:prSet>
      <dgm:spPr/>
    </dgm:pt>
    <dgm:pt modelId="{E92DAC9F-971C-4D99-8E52-907512F1E247}" type="pres">
      <dgm:prSet presAssocID="{6E8D1F29-252C-4C72-B438-20076D5EC51B}" presName="rootComposite" presStyleCnt="0"/>
      <dgm:spPr/>
    </dgm:pt>
    <dgm:pt modelId="{38BDE415-BD81-4ED5-8397-D6F7D63307E7}" type="pres">
      <dgm:prSet presAssocID="{6E8D1F29-252C-4C72-B438-20076D5EC51B}" presName="rootText" presStyleLbl="node2" presStyleIdx="0" presStyleCnt="3">
        <dgm:presLayoutVars>
          <dgm:chPref val="3"/>
        </dgm:presLayoutVars>
      </dgm:prSet>
      <dgm:spPr/>
    </dgm:pt>
    <dgm:pt modelId="{3C8A43BF-C955-4D21-B1BE-72CD6CC6E783}" type="pres">
      <dgm:prSet presAssocID="{6E8D1F29-252C-4C72-B438-20076D5EC51B}" presName="rootConnector" presStyleLbl="node2" presStyleIdx="0" presStyleCnt="3"/>
      <dgm:spPr/>
    </dgm:pt>
    <dgm:pt modelId="{E1D10B63-826B-4352-A7CA-1ECAAE8B2668}" type="pres">
      <dgm:prSet presAssocID="{6E8D1F29-252C-4C72-B438-20076D5EC51B}" presName="hierChild4" presStyleCnt="0"/>
      <dgm:spPr/>
    </dgm:pt>
    <dgm:pt modelId="{7C75D729-3BC4-49F9-9847-F55FA9949C61}" type="pres">
      <dgm:prSet presAssocID="{C4696A88-8362-4A2F-8873-0E86A13C1698}" presName="Name37" presStyleLbl="parChTrans1D3" presStyleIdx="0" presStyleCnt="9"/>
      <dgm:spPr/>
    </dgm:pt>
    <dgm:pt modelId="{A415354F-025A-4D05-9E88-3E7099F06B58}" type="pres">
      <dgm:prSet presAssocID="{81FDB943-034F-499B-9B04-30C44E7DCF0C}" presName="hierRoot2" presStyleCnt="0">
        <dgm:presLayoutVars>
          <dgm:hierBranch val="init"/>
        </dgm:presLayoutVars>
      </dgm:prSet>
      <dgm:spPr/>
    </dgm:pt>
    <dgm:pt modelId="{7FE65DCA-0E07-45A4-8E31-238FA3E42536}" type="pres">
      <dgm:prSet presAssocID="{81FDB943-034F-499B-9B04-30C44E7DCF0C}" presName="rootComposite" presStyleCnt="0"/>
      <dgm:spPr/>
    </dgm:pt>
    <dgm:pt modelId="{8863B494-7451-45CC-BF9D-F7D278CDFEC7}" type="pres">
      <dgm:prSet presAssocID="{81FDB943-034F-499B-9B04-30C44E7DCF0C}" presName="rootText" presStyleLbl="node3" presStyleIdx="0" presStyleCnt="9">
        <dgm:presLayoutVars>
          <dgm:chPref val="3"/>
        </dgm:presLayoutVars>
      </dgm:prSet>
      <dgm:spPr/>
    </dgm:pt>
    <dgm:pt modelId="{B08C2398-C7AE-4DE1-A0E7-F56BB68439C4}" type="pres">
      <dgm:prSet presAssocID="{81FDB943-034F-499B-9B04-30C44E7DCF0C}" presName="rootConnector" presStyleLbl="node3" presStyleIdx="0" presStyleCnt="9"/>
      <dgm:spPr/>
    </dgm:pt>
    <dgm:pt modelId="{EA7FE7AD-4548-42BF-A886-BEF46DBA4354}" type="pres">
      <dgm:prSet presAssocID="{81FDB943-034F-499B-9B04-30C44E7DCF0C}" presName="hierChild4" presStyleCnt="0"/>
      <dgm:spPr/>
    </dgm:pt>
    <dgm:pt modelId="{835D4FF7-A3C4-4039-A495-45EE6409E444}" type="pres">
      <dgm:prSet presAssocID="{81FDB943-034F-499B-9B04-30C44E7DCF0C}" presName="hierChild5" presStyleCnt="0"/>
      <dgm:spPr/>
    </dgm:pt>
    <dgm:pt modelId="{A805EA2F-291E-4E88-8B3E-40A15F0CE612}" type="pres">
      <dgm:prSet presAssocID="{12208FA4-A9CA-4DB2-8A53-32F707AF72DB}" presName="Name37" presStyleLbl="parChTrans1D3" presStyleIdx="1" presStyleCnt="9"/>
      <dgm:spPr/>
    </dgm:pt>
    <dgm:pt modelId="{FFB414F8-C471-4412-B7AA-F771049BD747}" type="pres">
      <dgm:prSet presAssocID="{99A62F0B-7EC3-4FCD-94DE-9B0658A1117A}" presName="hierRoot2" presStyleCnt="0">
        <dgm:presLayoutVars>
          <dgm:hierBranch val="init"/>
        </dgm:presLayoutVars>
      </dgm:prSet>
      <dgm:spPr/>
    </dgm:pt>
    <dgm:pt modelId="{40A62571-15F4-4E0B-9A62-77878A91E653}" type="pres">
      <dgm:prSet presAssocID="{99A62F0B-7EC3-4FCD-94DE-9B0658A1117A}" presName="rootComposite" presStyleCnt="0"/>
      <dgm:spPr/>
    </dgm:pt>
    <dgm:pt modelId="{27D164E0-BD80-4014-BEC5-301300520F05}" type="pres">
      <dgm:prSet presAssocID="{99A62F0B-7EC3-4FCD-94DE-9B0658A1117A}" presName="rootText" presStyleLbl="node3" presStyleIdx="1" presStyleCnt="9">
        <dgm:presLayoutVars>
          <dgm:chPref val="3"/>
        </dgm:presLayoutVars>
      </dgm:prSet>
      <dgm:spPr/>
    </dgm:pt>
    <dgm:pt modelId="{26183113-4E35-4E88-9A15-80C08ACA3574}" type="pres">
      <dgm:prSet presAssocID="{99A62F0B-7EC3-4FCD-94DE-9B0658A1117A}" presName="rootConnector" presStyleLbl="node3" presStyleIdx="1" presStyleCnt="9"/>
      <dgm:spPr/>
    </dgm:pt>
    <dgm:pt modelId="{15CC2872-8FCA-46AE-ACAB-A4FD45D74FF7}" type="pres">
      <dgm:prSet presAssocID="{99A62F0B-7EC3-4FCD-94DE-9B0658A1117A}" presName="hierChild4" presStyleCnt="0"/>
      <dgm:spPr/>
    </dgm:pt>
    <dgm:pt modelId="{109ADAA9-BC78-4681-9869-65867900BB1A}" type="pres">
      <dgm:prSet presAssocID="{99A62F0B-7EC3-4FCD-94DE-9B0658A1117A}" presName="hierChild5" presStyleCnt="0"/>
      <dgm:spPr/>
    </dgm:pt>
    <dgm:pt modelId="{C6103DD5-F1A9-44BF-B975-82F3FBE29B03}" type="pres">
      <dgm:prSet presAssocID="{8B8117BE-3859-4071-976A-A851379A0957}" presName="Name37" presStyleLbl="parChTrans1D3" presStyleIdx="2" presStyleCnt="9"/>
      <dgm:spPr/>
    </dgm:pt>
    <dgm:pt modelId="{3E2EACA6-8E6C-4A49-AE10-2462974DA887}" type="pres">
      <dgm:prSet presAssocID="{1398FC05-2081-497E-A0CE-9E6CC635486D}" presName="hierRoot2" presStyleCnt="0">
        <dgm:presLayoutVars>
          <dgm:hierBranch val="init"/>
        </dgm:presLayoutVars>
      </dgm:prSet>
      <dgm:spPr/>
    </dgm:pt>
    <dgm:pt modelId="{FB7A4F39-38DD-4E05-8C67-9F8CA4420CBE}" type="pres">
      <dgm:prSet presAssocID="{1398FC05-2081-497E-A0CE-9E6CC635486D}" presName="rootComposite" presStyleCnt="0"/>
      <dgm:spPr/>
    </dgm:pt>
    <dgm:pt modelId="{F4AB1ECF-443E-4129-9D2F-0601F5FDF1C2}" type="pres">
      <dgm:prSet presAssocID="{1398FC05-2081-497E-A0CE-9E6CC635486D}" presName="rootText" presStyleLbl="node3" presStyleIdx="2" presStyleCnt="9">
        <dgm:presLayoutVars>
          <dgm:chPref val="3"/>
        </dgm:presLayoutVars>
      </dgm:prSet>
      <dgm:spPr/>
    </dgm:pt>
    <dgm:pt modelId="{3C4D3EE1-BAFA-44FD-BB7A-86C886740E78}" type="pres">
      <dgm:prSet presAssocID="{1398FC05-2081-497E-A0CE-9E6CC635486D}" presName="rootConnector" presStyleLbl="node3" presStyleIdx="2" presStyleCnt="9"/>
      <dgm:spPr/>
    </dgm:pt>
    <dgm:pt modelId="{E7AA097A-631D-40B4-BBAB-B4BBD26B0C3B}" type="pres">
      <dgm:prSet presAssocID="{1398FC05-2081-497E-A0CE-9E6CC635486D}" presName="hierChild4" presStyleCnt="0"/>
      <dgm:spPr/>
    </dgm:pt>
    <dgm:pt modelId="{6795B750-DD5D-4778-BA39-98102B08A7CF}" type="pres">
      <dgm:prSet presAssocID="{1398FC05-2081-497E-A0CE-9E6CC635486D}" presName="hierChild5" presStyleCnt="0"/>
      <dgm:spPr/>
    </dgm:pt>
    <dgm:pt modelId="{2FFAB2A8-A1FE-4B35-8360-06FDABDAD694}" type="pres">
      <dgm:prSet presAssocID="{6E8D1F29-252C-4C72-B438-20076D5EC51B}" presName="hierChild5" presStyleCnt="0"/>
      <dgm:spPr/>
    </dgm:pt>
    <dgm:pt modelId="{8FAB7EEE-8723-4C9F-8EFC-E533C3D450E4}" type="pres">
      <dgm:prSet presAssocID="{433AB9C7-F14C-48D0-BB88-DB6D7DDB61BE}" presName="Name37" presStyleLbl="parChTrans1D2" presStyleIdx="1" presStyleCnt="3"/>
      <dgm:spPr/>
    </dgm:pt>
    <dgm:pt modelId="{D863878C-1758-45DB-80A7-658340320CC4}" type="pres">
      <dgm:prSet presAssocID="{07DBF2A1-E0A4-4A2B-8691-F056ACC370C1}" presName="hierRoot2" presStyleCnt="0">
        <dgm:presLayoutVars>
          <dgm:hierBranch val="init"/>
        </dgm:presLayoutVars>
      </dgm:prSet>
      <dgm:spPr/>
    </dgm:pt>
    <dgm:pt modelId="{5244C3CE-FD9A-4A76-B98E-60AD604D0B8C}" type="pres">
      <dgm:prSet presAssocID="{07DBF2A1-E0A4-4A2B-8691-F056ACC370C1}" presName="rootComposite" presStyleCnt="0"/>
      <dgm:spPr/>
    </dgm:pt>
    <dgm:pt modelId="{4245C94F-59B4-4773-94F2-E570FA2EC03A}" type="pres">
      <dgm:prSet presAssocID="{07DBF2A1-E0A4-4A2B-8691-F056ACC370C1}" presName="rootText" presStyleLbl="node2" presStyleIdx="1" presStyleCnt="3">
        <dgm:presLayoutVars>
          <dgm:chPref val="3"/>
        </dgm:presLayoutVars>
      </dgm:prSet>
      <dgm:spPr/>
    </dgm:pt>
    <dgm:pt modelId="{0C4C917F-3C61-4135-8BEE-9077023DDF9A}" type="pres">
      <dgm:prSet presAssocID="{07DBF2A1-E0A4-4A2B-8691-F056ACC370C1}" presName="rootConnector" presStyleLbl="node2" presStyleIdx="1" presStyleCnt="3"/>
      <dgm:spPr/>
    </dgm:pt>
    <dgm:pt modelId="{55D5C585-C522-40E3-8B3A-3E919059D194}" type="pres">
      <dgm:prSet presAssocID="{07DBF2A1-E0A4-4A2B-8691-F056ACC370C1}" presName="hierChild4" presStyleCnt="0"/>
      <dgm:spPr/>
    </dgm:pt>
    <dgm:pt modelId="{F67295AD-88E7-4C6B-BAA6-DE2428F5563E}" type="pres">
      <dgm:prSet presAssocID="{BA7DD9E4-526E-4DBF-9258-7C0E507FC575}" presName="Name37" presStyleLbl="parChTrans1D3" presStyleIdx="3" presStyleCnt="9"/>
      <dgm:spPr/>
    </dgm:pt>
    <dgm:pt modelId="{E6D170C5-BE16-4BA8-83C1-DC8B961C9938}" type="pres">
      <dgm:prSet presAssocID="{737F1502-413E-4077-8F7E-4DCD6DB0A68A}" presName="hierRoot2" presStyleCnt="0">
        <dgm:presLayoutVars>
          <dgm:hierBranch val="init"/>
        </dgm:presLayoutVars>
      </dgm:prSet>
      <dgm:spPr/>
    </dgm:pt>
    <dgm:pt modelId="{68E6A59E-58C0-4799-937A-2C650EF09A34}" type="pres">
      <dgm:prSet presAssocID="{737F1502-413E-4077-8F7E-4DCD6DB0A68A}" presName="rootComposite" presStyleCnt="0"/>
      <dgm:spPr/>
    </dgm:pt>
    <dgm:pt modelId="{234435E1-E74E-414C-9324-421867778280}" type="pres">
      <dgm:prSet presAssocID="{737F1502-413E-4077-8F7E-4DCD6DB0A68A}" presName="rootText" presStyleLbl="node3" presStyleIdx="3" presStyleCnt="9">
        <dgm:presLayoutVars>
          <dgm:chPref val="3"/>
        </dgm:presLayoutVars>
      </dgm:prSet>
      <dgm:spPr/>
    </dgm:pt>
    <dgm:pt modelId="{669F3856-529D-41F4-A617-D9E23F0500A3}" type="pres">
      <dgm:prSet presAssocID="{737F1502-413E-4077-8F7E-4DCD6DB0A68A}" presName="rootConnector" presStyleLbl="node3" presStyleIdx="3" presStyleCnt="9"/>
      <dgm:spPr/>
    </dgm:pt>
    <dgm:pt modelId="{48716390-E03A-4FD5-BDAA-A340454CF731}" type="pres">
      <dgm:prSet presAssocID="{737F1502-413E-4077-8F7E-4DCD6DB0A68A}" presName="hierChild4" presStyleCnt="0"/>
      <dgm:spPr/>
    </dgm:pt>
    <dgm:pt modelId="{0930E472-EEE8-45E3-BBD0-C5254C77AB58}" type="pres">
      <dgm:prSet presAssocID="{737F1502-413E-4077-8F7E-4DCD6DB0A68A}" presName="hierChild5" presStyleCnt="0"/>
      <dgm:spPr/>
    </dgm:pt>
    <dgm:pt modelId="{DEBEBC07-D988-4A98-9996-0BBE8CE8CDFE}" type="pres">
      <dgm:prSet presAssocID="{04D453AA-DC1E-49E4-A88B-B3B4A62CB6C5}" presName="Name37" presStyleLbl="parChTrans1D3" presStyleIdx="4" presStyleCnt="9"/>
      <dgm:spPr/>
    </dgm:pt>
    <dgm:pt modelId="{8C2DCD63-C971-497D-90E5-130D386FA62E}" type="pres">
      <dgm:prSet presAssocID="{57CE0982-2676-4182-8CA7-5A0C5D2CDC58}" presName="hierRoot2" presStyleCnt="0">
        <dgm:presLayoutVars>
          <dgm:hierBranch val="init"/>
        </dgm:presLayoutVars>
      </dgm:prSet>
      <dgm:spPr/>
    </dgm:pt>
    <dgm:pt modelId="{95F36A50-FCD2-4F4D-B77D-8E59CDDB8D35}" type="pres">
      <dgm:prSet presAssocID="{57CE0982-2676-4182-8CA7-5A0C5D2CDC58}" presName="rootComposite" presStyleCnt="0"/>
      <dgm:spPr/>
    </dgm:pt>
    <dgm:pt modelId="{D5DC1E94-3CE2-40BE-8BB8-7FA9F228ADC6}" type="pres">
      <dgm:prSet presAssocID="{57CE0982-2676-4182-8CA7-5A0C5D2CDC58}" presName="rootText" presStyleLbl="node3" presStyleIdx="4" presStyleCnt="9">
        <dgm:presLayoutVars>
          <dgm:chPref val="3"/>
        </dgm:presLayoutVars>
      </dgm:prSet>
      <dgm:spPr/>
    </dgm:pt>
    <dgm:pt modelId="{7515A57D-0A4B-4FDD-8AE5-45690018F759}" type="pres">
      <dgm:prSet presAssocID="{57CE0982-2676-4182-8CA7-5A0C5D2CDC58}" presName="rootConnector" presStyleLbl="node3" presStyleIdx="4" presStyleCnt="9"/>
      <dgm:spPr/>
    </dgm:pt>
    <dgm:pt modelId="{E37E0575-EA7C-4B5F-A16F-B742B56F52C4}" type="pres">
      <dgm:prSet presAssocID="{57CE0982-2676-4182-8CA7-5A0C5D2CDC58}" presName="hierChild4" presStyleCnt="0"/>
      <dgm:spPr/>
    </dgm:pt>
    <dgm:pt modelId="{1B29151D-0202-4000-BA8F-E1F079A1D0A2}" type="pres">
      <dgm:prSet presAssocID="{04CF9CCD-B6F7-4DDD-8351-E34EB2FF6856}" presName="Name37" presStyleLbl="parChTrans1D4" presStyleIdx="0" presStyleCnt="5"/>
      <dgm:spPr/>
    </dgm:pt>
    <dgm:pt modelId="{D04E3F51-9A72-4A32-83E8-7E2A365B0789}" type="pres">
      <dgm:prSet presAssocID="{81181904-498D-4EF0-AD3C-161A75C3026E}" presName="hierRoot2" presStyleCnt="0">
        <dgm:presLayoutVars>
          <dgm:hierBranch val="init"/>
        </dgm:presLayoutVars>
      </dgm:prSet>
      <dgm:spPr/>
    </dgm:pt>
    <dgm:pt modelId="{AB27C68F-387C-4B94-BC69-494FBAEA4E3B}" type="pres">
      <dgm:prSet presAssocID="{81181904-498D-4EF0-AD3C-161A75C3026E}" presName="rootComposite" presStyleCnt="0"/>
      <dgm:spPr/>
    </dgm:pt>
    <dgm:pt modelId="{F58C6401-7EE5-4F2C-ABA5-892731FA0A15}" type="pres">
      <dgm:prSet presAssocID="{81181904-498D-4EF0-AD3C-161A75C3026E}" presName="rootText" presStyleLbl="node4" presStyleIdx="0" presStyleCnt="5">
        <dgm:presLayoutVars>
          <dgm:chPref val="3"/>
        </dgm:presLayoutVars>
      </dgm:prSet>
      <dgm:spPr/>
    </dgm:pt>
    <dgm:pt modelId="{9891AC62-7916-4B5C-B51D-56C4F80E76F8}" type="pres">
      <dgm:prSet presAssocID="{81181904-498D-4EF0-AD3C-161A75C3026E}" presName="rootConnector" presStyleLbl="node4" presStyleIdx="0" presStyleCnt="5"/>
      <dgm:spPr/>
    </dgm:pt>
    <dgm:pt modelId="{AA44E985-1D6C-46D9-8142-ACA6774E92F2}" type="pres">
      <dgm:prSet presAssocID="{81181904-498D-4EF0-AD3C-161A75C3026E}" presName="hierChild4" presStyleCnt="0"/>
      <dgm:spPr/>
    </dgm:pt>
    <dgm:pt modelId="{07DD8FD8-86D5-4D7F-8880-8E4291117CCD}" type="pres">
      <dgm:prSet presAssocID="{81181904-498D-4EF0-AD3C-161A75C3026E}" presName="hierChild5" presStyleCnt="0"/>
      <dgm:spPr/>
    </dgm:pt>
    <dgm:pt modelId="{17D56B65-B4E0-4849-AC23-988DF29BF83B}" type="pres">
      <dgm:prSet presAssocID="{57CE0982-2676-4182-8CA7-5A0C5D2CDC58}" presName="hierChild5" presStyleCnt="0"/>
      <dgm:spPr/>
    </dgm:pt>
    <dgm:pt modelId="{0F7EA44A-DEF3-47B5-BD9B-A1C9D31D3D59}" type="pres">
      <dgm:prSet presAssocID="{8FA41211-A7A6-4C4F-ACB0-E204E8B78506}" presName="Name37" presStyleLbl="parChTrans1D3" presStyleIdx="5" presStyleCnt="9"/>
      <dgm:spPr/>
    </dgm:pt>
    <dgm:pt modelId="{55A1FE74-6DEE-46D6-8654-36D05B9843D1}" type="pres">
      <dgm:prSet presAssocID="{36D980F7-E791-4283-94D0-619D412EBB4B}" presName="hierRoot2" presStyleCnt="0">
        <dgm:presLayoutVars>
          <dgm:hierBranch val="init"/>
        </dgm:presLayoutVars>
      </dgm:prSet>
      <dgm:spPr/>
    </dgm:pt>
    <dgm:pt modelId="{F72C37EA-2F84-4FBB-B432-099D5359D1A8}" type="pres">
      <dgm:prSet presAssocID="{36D980F7-E791-4283-94D0-619D412EBB4B}" presName="rootComposite" presStyleCnt="0"/>
      <dgm:spPr/>
    </dgm:pt>
    <dgm:pt modelId="{72A88E3D-CB19-4A8A-90A9-A5F949A6B7E7}" type="pres">
      <dgm:prSet presAssocID="{36D980F7-E791-4283-94D0-619D412EBB4B}" presName="rootText" presStyleLbl="node3" presStyleIdx="5" presStyleCnt="9">
        <dgm:presLayoutVars>
          <dgm:chPref val="3"/>
        </dgm:presLayoutVars>
      </dgm:prSet>
      <dgm:spPr/>
    </dgm:pt>
    <dgm:pt modelId="{A36D5C9A-570D-4B44-9EAB-E84AC400C7B4}" type="pres">
      <dgm:prSet presAssocID="{36D980F7-E791-4283-94D0-619D412EBB4B}" presName="rootConnector" presStyleLbl="node3" presStyleIdx="5" presStyleCnt="9"/>
      <dgm:spPr/>
    </dgm:pt>
    <dgm:pt modelId="{365F7F35-0788-40E5-838A-404C2CBCDCAD}" type="pres">
      <dgm:prSet presAssocID="{36D980F7-E791-4283-94D0-619D412EBB4B}" presName="hierChild4" presStyleCnt="0"/>
      <dgm:spPr/>
    </dgm:pt>
    <dgm:pt modelId="{1AC4C5B2-23D5-4FA4-AAC6-D0FC1F5E8FA5}" type="pres">
      <dgm:prSet presAssocID="{8A3B0EC5-FA95-44C4-897B-4303D7B234BD}" presName="Name37" presStyleLbl="parChTrans1D4" presStyleIdx="1" presStyleCnt="5"/>
      <dgm:spPr/>
    </dgm:pt>
    <dgm:pt modelId="{1D778453-E298-4087-BFCF-74E983E3A102}" type="pres">
      <dgm:prSet presAssocID="{FA52D7A1-E3B1-4CAB-B728-978C41EBC4D5}" presName="hierRoot2" presStyleCnt="0">
        <dgm:presLayoutVars>
          <dgm:hierBranch val="init"/>
        </dgm:presLayoutVars>
      </dgm:prSet>
      <dgm:spPr/>
    </dgm:pt>
    <dgm:pt modelId="{1BBEF3D6-D8D6-43A5-920C-00C316B7CAF6}" type="pres">
      <dgm:prSet presAssocID="{FA52D7A1-E3B1-4CAB-B728-978C41EBC4D5}" presName="rootComposite" presStyleCnt="0"/>
      <dgm:spPr/>
    </dgm:pt>
    <dgm:pt modelId="{F6098FB7-390D-478D-B704-A5F062489BCC}" type="pres">
      <dgm:prSet presAssocID="{FA52D7A1-E3B1-4CAB-B728-978C41EBC4D5}" presName="rootText" presStyleLbl="node4" presStyleIdx="1" presStyleCnt="5">
        <dgm:presLayoutVars>
          <dgm:chPref val="3"/>
        </dgm:presLayoutVars>
      </dgm:prSet>
      <dgm:spPr/>
    </dgm:pt>
    <dgm:pt modelId="{FF7E36A5-24DE-4D11-BACD-D80E4AC1FAD8}" type="pres">
      <dgm:prSet presAssocID="{FA52D7A1-E3B1-4CAB-B728-978C41EBC4D5}" presName="rootConnector" presStyleLbl="node4" presStyleIdx="1" presStyleCnt="5"/>
      <dgm:spPr/>
    </dgm:pt>
    <dgm:pt modelId="{CDC074AC-B757-46F3-B227-2332AF215102}" type="pres">
      <dgm:prSet presAssocID="{FA52D7A1-E3B1-4CAB-B728-978C41EBC4D5}" presName="hierChild4" presStyleCnt="0"/>
      <dgm:spPr/>
    </dgm:pt>
    <dgm:pt modelId="{6CAAF75A-8CA0-4288-8C87-C49276BCD9EF}" type="pres">
      <dgm:prSet presAssocID="{FA52D7A1-E3B1-4CAB-B728-978C41EBC4D5}" presName="hierChild5" presStyleCnt="0"/>
      <dgm:spPr/>
    </dgm:pt>
    <dgm:pt modelId="{09E91410-1556-4324-AEDA-E46E53539286}" type="pres">
      <dgm:prSet presAssocID="{36D980F7-E791-4283-94D0-619D412EBB4B}" presName="hierChild5" presStyleCnt="0"/>
      <dgm:spPr/>
    </dgm:pt>
    <dgm:pt modelId="{AAF2C293-7C4F-49B5-B53B-8EFB13F5B1C3}" type="pres">
      <dgm:prSet presAssocID="{07DBF2A1-E0A4-4A2B-8691-F056ACC370C1}" presName="hierChild5" presStyleCnt="0"/>
      <dgm:spPr/>
    </dgm:pt>
    <dgm:pt modelId="{2C8753FC-4AA7-486A-9B71-517D8B0EFAE2}" type="pres">
      <dgm:prSet presAssocID="{1878ABEA-AABF-47FD-A137-E2BB883BF0BA}" presName="Name37" presStyleLbl="parChTrans1D2" presStyleIdx="2" presStyleCnt="3"/>
      <dgm:spPr/>
    </dgm:pt>
    <dgm:pt modelId="{3FC553D9-277C-43F7-BADF-3FD194A6B256}" type="pres">
      <dgm:prSet presAssocID="{7819721C-A75B-469F-A1DD-5D36F729252B}" presName="hierRoot2" presStyleCnt="0">
        <dgm:presLayoutVars>
          <dgm:hierBranch val="init"/>
        </dgm:presLayoutVars>
      </dgm:prSet>
      <dgm:spPr/>
    </dgm:pt>
    <dgm:pt modelId="{3511AF6B-1213-4736-94CB-33E79ABDB9DA}" type="pres">
      <dgm:prSet presAssocID="{7819721C-A75B-469F-A1DD-5D36F729252B}" presName="rootComposite" presStyleCnt="0"/>
      <dgm:spPr/>
    </dgm:pt>
    <dgm:pt modelId="{EA068559-8E34-4CEA-83FE-C020F2CCDF54}" type="pres">
      <dgm:prSet presAssocID="{7819721C-A75B-469F-A1DD-5D36F729252B}" presName="rootText" presStyleLbl="node2" presStyleIdx="2" presStyleCnt="3" custScaleX="119826">
        <dgm:presLayoutVars>
          <dgm:chPref val="3"/>
        </dgm:presLayoutVars>
      </dgm:prSet>
      <dgm:spPr/>
    </dgm:pt>
    <dgm:pt modelId="{E934E54D-C1A0-4FD2-8074-4C0B182B7059}" type="pres">
      <dgm:prSet presAssocID="{7819721C-A75B-469F-A1DD-5D36F729252B}" presName="rootConnector" presStyleLbl="node2" presStyleIdx="2" presStyleCnt="3"/>
      <dgm:spPr/>
    </dgm:pt>
    <dgm:pt modelId="{C830F6AC-D568-4F77-9C6F-B9D77E898445}" type="pres">
      <dgm:prSet presAssocID="{7819721C-A75B-469F-A1DD-5D36F729252B}" presName="hierChild4" presStyleCnt="0"/>
      <dgm:spPr/>
    </dgm:pt>
    <dgm:pt modelId="{E202E133-7D85-420F-92CD-0C1E5FFB696F}" type="pres">
      <dgm:prSet presAssocID="{B023F393-23EC-431A-928B-350FE88DE246}" presName="Name37" presStyleLbl="parChTrans1D3" presStyleIdx="6" presStyleCnt="9"/>
      <dgm:spPr/>
    </dgm:pt>
    <dgm:pt modelId="{65CA1FA1-1610-4908-BF8B-39E56AB408BC}" type="pres">
      <dgm:prSet presAssocID="{AC639A50-282A-4F38-9FDD-F8A7BB185A64}" presName="hierRoot2" presStyleCnt="0">
        <dgm:presLayoutVars>
          <dgm:hierBranch val="init"/>
        </dgm:presLayoutVars>
      </dgm:prSet>
      <dgm:spPr/>
    </dgm:pt>
    <dgm:pt modelId="{98FD8714-9E71-4A7A-B79C-D128B3A500C1}" type="pres">
      <dgm:prSet presAssocID="{AC639A50-282A-4F38-9FDD-F8A7BB185A64}" presName="rootComposite" presStyleCnt="0"/>
      <dgm:spPr/>
    </dgm:pt>
    <dgm:pt modelId="{5D095A8F-D4B2-487E-8999-FAFC3057AB20}" type="pres">
      <dgm:prSet presAssocID="{AC639A50-282A-4F38-9FDD-F8A7BB185A64}" presName="rootText" presStyleLbl="node3" presStyleIdx="6" presStyleCnt="9">
        <dgm:presLayoutVars>
          <dgm:chPref val="3"/>
        </dgm:presLayoutVars>
      </dgm:prSet>
      <dgm:spPr/>
    </dgm:pt>
    <dgm:pt modelId="{41F6397C-6A1B-49A4-8FE5-C25DDB129600}" type="pres">
      <dgm:prSet presAssocID="{AC639A50-282A-4F38-9FDD-F8A7BB185A64}" presName="rootConnector" presStyleLbl="node3" presStyleIdx="6" presStyleCnt="9"/>
      <dgm:spPr/>
    </dgm:pt>
    <dgm:pt modelId="{B8BC647B-5F3F-4EA0-A48D-ADE2A59FB48E}" type="pres">
      <dgm:prSet presAssocID="{AC639A50-282A-4F38-9FDD-F8A7BB185A64}" presName="hierChild4" presStyleCnt="0"/>
      <dgm:spPr/>
    </dgm:pt>
    <dgm:pt modelId="{1749D7EE-7AD5-4AF8-BB0F-1996CD587590}" type="pres">
      <dgm:prSet presAssocID="{AC639A50-282A-4F38-9FDD-F8A7BB185A64}" presName="hierChild5" presStyleCnt="0"/>
      <dgm:spPr/>
    </dgm:pt>
    <dgm:pt modelId="{41ED8091-2A11-4FF7-82A0-309424D09234}" type="pres">
      <dgm:prSet presAssocID="{A91CB4A9-EBA9-4F72-A193-AC7A842B0C6F}" presName="Name37" presStyleLbl="parChTrans1D3" presStyleIdx="7" presStyleCnt="9"/>
      <dgm:spPr/>
    </dgm:pt>
    <dgm:pt modelId="{FEDCB2BF-9546-4B4E-8C90-EF3358B9152E}" type="pres">
      <dgm:prSet presAssocID="{53EB6B7C-236A-4D23-BAFE-B785CC56DB9E}" presName="hierRoot2" presStyleCnt="0">
        <dgm:presLayoutVars>
          <dgm:hierBranch val="init"/>
        </dgm:presLayoutVars>
      </dgm:prSet>
      <dgm:spPr/>
    </dgm:pt>
    <dgm:pt modelId="{35CB8A38-02FA-417E-B926-B540B16BF21C}" type="pres">
      <dgm:prSet presAssocID="{53EB6B7C-236A-4D23-BAFE-B785CC56DB9E}" presName="rootComposite" presStyleCnt="0"/>
      <dgm:spPr/>
    </dgm:pt>
    <dgm:pt modelId="{BE9CA3C3-4647-4B16-BFA7-C7C517675193}" type="pres">
      <dgm:prSet presAssocID="{53EB6B7C-236A-4D23-BAFE-B785CC56DB9E}" presName="rootText" presStyleLbl="node3" presStyleIdx="7" presStyleCnt="9">
        <dgm:presLayoutVars>
          <dgm:chPref val="3"/>
        </dgm:presLayoutVars>
      </dgm:prSet>
      <dgm:spPr/>
    </dgm:pt>
    <dgm:pt modelId="{2C942039-CC6E-4AAF-B0AE-7FC0F13C3C9A}" type="pres">
      <dgm:prSet presAssocID="{53EB6B7C-236A-4D23-BAFE-B785CC56DB9E}" presName="rootConnector" presStyleLbl="node3" presStyleIdx="7" presStyleCnt="9"/>
      <dgm:spPr/>
    </dgm:pt>
    <dgm:pt modelId="{841A7DC9-8F5D-4346-92C5-91434CAF05C1}" type="pres">
      <dgm:prSet presAssocID="{53EB6B7C-236A-4D23-BAFE-B785CC56DB9E}" presName="hierChild4" presStyleCnt="0"/>
      <dgm:spPr/>
    </dgm:pt>
    <dgm:pt modelId="{346439AF-201C-44E8-8F4D-E093C36982FA}" type="pres">
      <dgm:prSet presAssocID="{94B3500C-42D4-4A72-B050-E44B512B7726}" presName="Name37" presStyleLbl="parChTrans1D4" presStyleIdx="2" presStyleCnt="5"/>
      <dgm:spPr/>
    </dgm:pt>
    <dgm:pt modelId="{CBEE8158-76B0-4957-A828-B8323B641BB8}" type="pres">
      <dgm:prSet presAssocID="{18734B59-BF38-486A-80DD-C4DD677413F4}" presName="hierRoot2" presStyleCnt="0">
        <dgm:presLayoutVars>
          <dgm:hierBranch val="init"/>
        </dgm:presLayoutVars>
      </dgm:prSet>
      <dgm:spPr/>
    </dgm:pt>
    <dgm:pt modelId="{A044F9B1-E4FD-46A8-9F54-9E9BAED9DE6E}" type="pres">
      <dgm:prSet presAssocID="{18734B59-BF38-486A-80DD-C4DD677413F4}" presName="rootComposite" presStyleCnt="0"/>
      <dgm:spPr/>
    </dgm:pt>
    <dgm:pt modelId="{3DA0C025-BCA8-4254-A894-2F487F556DDC}" type="pres">
      <dgm:prSet presAssocID="{18734B59-BF38-486A-80DD-C4DD677413F4}" presName="rootText" presStyleLbl="node4" presStyleIdx="2" presStyleCnt="5">
        <dgm:presLayoutVars>
          <dgm:chPref val="3"/>
        </dgm:presLayoutVars>
      </dgm:prSet>
      <dgm:spPr/>
    </dgm:pt>
    <dgm:pt modelId="{060E8C82-7FCE-4883-B3BF-0B5E5E3FC2A7}" type="pres">
      <dgm:prSet presAssocID="{18734B59-BF38-486A-80DD-C4DD677413F4}" presName="rootConnector" presStyleLbl="node4" presStyleIdx="2" presStyleCnt="5"/>
      <dgm:spPr/>
    </dgm:pt>
    <dgm:pt modelId="{389A882E-AE43-49CB-8269-210A7AE14F77}" type="pres">
      <dgm:prSet presAssocID="{18734B59-BF38-486A-80DD-C4DD677413F4}" presName="hierChild4" presStyleCnt="0"/>
      <dgm:spPr/>
    </dgm:pt>
    <dgm:pt modelId="{06D7E8EE-2E50-4304-8043-43673105BEF0}" type="pres">
      <dgm:prSet presAssocID="{18734B59-BF38-486A-80DD-C4DD677413F4}" presName="hierChild5" presStyleCnt="0"/>
      <dgm:spPr/>
    </dgm:pt>
    <dgm:pt modelId="{922CBC7D-2C89-484E-B501-ABF3AB4A2835}" type="pres">
      <dgm:prSet presAssocID="{53EB6B7C-236A-4D23-BAFE-B785CC56DB9E}" presName="hierChild5" presStyleCnt="0"/>
      <dgm:spPr/>
    </dgm:pt>
    <dgm:pt modelId="{D4FA1506-199A-4F9B-B4C2-423B2F92BC07}" type="pres">
      <dgm:prSet presAssocID="{23706320-BE28-4BE9-B6DA-01C2D8FE3C0F}" presName="Name37" presStyleLbl="parChTrans1D3" presStyleIdx="8" presStyleCnt="9"/>
      <dgm:spPr/>
    </dgm:pt>
    <dgm:pt modelId="{7DD947AA-300D-466A-A4BB-A20EAED87784}" type="pres">
      <dgm:prSet presAssocID="{F4F0C8FB-B089-4F0E-8473-9D7CD48B875B}" presName="hierRoot2" presStyleCnt="0">
        <dgm:presLayoutVars>
          <dgm:hierBranch val="init"/>
        </dgm:presLayoutVars>
      </dgm:prSet>
      <dgm:spPr/>
    </dgm:pt>
    <dgm:pt modelId="{0F71CE8A-60E7-408D-AF15-DD607FFBBC9F}" type="pres">
      <dgm:prSet presAssocID="{F4F0C8FB-B089-4F0E-8473-9D7CD48B875B}" presName="rootComposite" presStyleCnt="0"/>
      <dgm:spPr/>
    </dgm:pt>
    <dgm:pt modelId="{F381B06E-1B88-4B34-8602-436A0A04D90B}" type="pres">
      <dgm:prSet presAssocID="{F4F0C8FB-B089-4F0E-8473-9D7CD48B875B}" presName="rootText" presStyleLbl="node3" presStyleIdx="8" presStyleCnt="9">
        <dgm:presLayoutVars>
          <dgm:chPref val="3"/>
        </dgm:presLayoutVars>
      </dgm:prSet>
      <dgm:spPr/>
    </dgm:pt>
    <dgm:pt modelId="{F1FDC7EC-C4F5-483E-93BF-40A0C56B3E7E}" type="pres">
      <dgm:prSet presAssocID="{F4F0C8FB-B089-4F0E-8473-9D7CD48B875B}" presName="rootConnector" presStyleLbl="node3" presStyleIdx="8" presStyleCnt="9"/>
      <dgm:spPr/>
    </dgm:pt>
    <dgm:pt modelId="{A34C67C5-1F1C-4EED-91B0-344D0747FA87}" type="pres">
      <dgm:prSet presAssocID="{F4F0C8FB-B089-4F0E-8473-9D7CD48B875B}" presName="hierChild4" presStyleCnt="0"/>
      <dgm:spPr/>
    </dgm:pt>
    <dgm:pt modelId="{041947C6-BCAB-4177-9613-D931A5B1F90B}" type="pres">
      <dgm:prSet presAssocID="{6517AFEA-1DEB-4C92-BFFE-40E9BFC59EBB}" presName="Name37" presStyleLbl="parChTrans1D4" presStyleIdx="3" presStyleCnt="5"/>
      <dgm:spPr/>
    </dgm:pt>
    <dgm:pt modelId="{59920604-82F8-42A9-B9ED-DBA6FDE42D2F}" type="pres">
      <dgm:prSet presAssocID="{F8050FCD-ECB4-4706-BDDB-E1F7ABB418AF}" presName="hierRoot2" presStyleCnt="0">
        <dgm:presLayoutVars>
          <dgm:hierBranch val="init"/>
        </dgm:presLayoutVars>
      </dgm:prSet>
      <dgm:spPr/>
    </dgm:pt>
    <dgm:pt modelId="{2E8A66EC-82A3-445D-A46C-248D2CEA172D}" type="pres">
      <dgm:prSet presAssocID="{F8050FCD-ECB4-4706-BDDB-E1F7ABB418AF}" presName="rootComposite" presStyleCnt="0"/>
      <dgm:spPr/>
    </dgm:pt>
    <dgm:pt modelId="{6C459897-F29A-4DD7-A2E5-B052595A7185}" type="pres">
      <dgm:prSet presAssocID="{F8050FCD-ECB4-4706-BDDB-E1F7ABB418AF}" presName="rootText" presStyleLbl="node4" presStyleIdx="3" presStyleCnt="5">
        <dgm:presLayoutVars>
          <dgm:chPref val="3"/>
        </dgm:presLayoutVars>
      </dgm:prSet>
      <dgm:spPr/>
    </dgm:pt>
    <dgm:pt modelId="{344C19D1-AB99-4B84-8B02-E13941DCBECB}" type="pres">
      <dgm:prSet presAssocID="{F8050FCD-ECB4-4706-BDDB-E1F7ABB418AF}" presName="rootConnector" presStyleLbl="node4" presStyleIdx="3" presStyleCnt="5"/>
      <dgm:spPr/>
    </dgm:pt>
    <dgm:pt modelId="{3B0CBEF2-C98A-45E4-9282-CA39142C6D0F}" type="pres">
      <dgm:prSet presAssocID="{F8050FCD-ECB4-4706-BDDB-E1F7ABB418AF}" presName="hierChild4" presStyleCnt="0"/>
      <dgm:spPr/>
    </dgm:pt>
    <dgm:pt modelId="{0D74C1C9-48F1-41C4-8077-99D5F54737C2}" type="pres">
      <dgm:prSet presAssocID="{F8050FCD-ECB4-4706-BDDB-E1F7ABB418AF}" presName="hierChild5" presStyleCnt="0"/>
      <dgm:spPr/>
    </dgm:pt>
    <dgm:pt modelId="{BFB8A6F3-F1AC-425F-BE5B-517B5AAAD5EB}" type="pres">
      <dgm:prSet presAssocID="{19555D66-6CCB-4C93-ACBA-16292DB80DCC}" presName="Name37" presStyleLbl="parChTrans1D4" presStyleIdx="4" presStyleCnt="5"/>
      <dgm:spPr/>
    </dgm:pt>
    <dgm:pt modelId="{A45FD00E-7921-4F14-9171-AD79D15162A9}" type="pres">
      <dgm:prSet presAssocID="{114E8169-525B-4B03-BE75-F22149F4B872}" presName="hierRoot2" presStyleCnt="0">
        <dgm:presLayoutVars>
          <dgm:hierBranch val="init"/>
        </dgm:presLayoutVars>
      </dgm:prSet>
      <dgm:spPr/>
    </dgm:pt>
    <dgm:pt modelId="{28143B09-E7EF-4283-AE64-0CCC2E6DDE0E}" type="pres">
      <dgm:prSet presAssocID="{114E8169-525B-4B03-BE75-F22149F4B872}" presName="rootComposite" presStyleCnt="0"/>
      <dgm:spPr/>
    </dgm:pt>
    <dgm:pt modelId="{98DFB6B1-DA13-4E2B-A390-392263AA4A0F}" type="pres">
      <dgm:prSet presAssocID="{114E8169-525B-4B03-BE75-F22149F4B872}" presName="rootText" presStyleLbl="node4" presStyleIdx="4" presStyleCnt="5">
        <dgm:presLayoutVars>
          <dgm:chPref val="3"/>
        </dgm:presLayoutVars>
      </dgm:prSet>
      <dgm:spPr/>
    </dgm:pt>
    <dgm:pt modelId="{1A74C00F-5E2C-4E36-9E09-8C27EF92B255}" type="pres">
      <dgm:prSet presAssocID="{114E8169-525B-4B03-BE75-F22149F4B872}" presName="rootConnector" presStyleLbl="node4" presStyleIdx="4" presStyleCnt="5"/>
      <dgm:spPr/>
    </dgm:pt>
    <dgm:pt modelId="{97B3E42B-3DB7-4CA2-88B7-65AE0675D76F}" type="pres">
      <dgm:prSet presAssocID="{114E8169-525B-4B03-BE75-F22149F4B872}" presName="hierChild4" presStyleCnt="0"/>
      <dgm:spPr/>
    </dgm:pt>
    <dgm:pt modelId="{1A933EF3-8B5F-41C2-8BF1-919BCEE5458B}" type="pres">
      <dgm:prSet presAssocID="{114E8169-525B-4B03-BE75-F22149F4B872}" presName="hierChild5" presStyleCnt="0"/>
      <dgm:spPr/>
    </dgm:pt>
    <dgm:pt modelId="{8E573EB0-2AA1-46F6-8348-B67A88E36224}" type="pres">
      <dgm:prSet presAssocID="{F4F0C8FB-B089-4F0E-8473-9D7CD48B875B}" presName="hierChild5" presStyleCnt="0"/>
      <dgm:spPr/>
    </dgm:pt>
    <dgm:pt modelId="{721D02F8-1236-43D5-87EF-9120DD80A8D5}" type="pres">
      <dgm:prSet presAssocID="{7819721C-A75B-469F-A1DD-5D36F729252B}" presName="hierChild5" presStyleCnt="0"/>
      <dgm:spPr/>
    </dgm:pt>
    <dgm:pt modelId="{39D2DF49-65FA-49BD-9930-8C33AC0DF19F}" type="pres">
      <dgm:prSet presAssocID="{EF7652F0-0A37-4759-9070-C3A09082F3CF}" presName="hierChild3" presStyleCnt="0"/>
      <dgm:spPr/>
    </dgm:pt>
  </dgm:ptLst>
  <dgm:cxnLst>
    <dgm:cxn modelId="{5D56890D-3F26-4707-8D21-76FC1FAD6658}" type="presOf" srcId="{81FDB943-034F-499B-9B04-30C44E7DCF0C}" destId="{8863B494-7451-45CC-BF9D-F7D278CDFEC7}" srcOrd="0" destOrd="0" presId="urn:microsoft.com/office/officeart/2005/8/layout/orgChart1"/>
    <dgm:cxn modelId="{9A6CDA0F-8954-4150-A83C-119554A40583}" type="presOf" srcId="{81181904-498D-4EF0-AD3C-161A75C3026E}" destId="{9891AC62-7916-4B5C-B51D-56C4F80E76F8}" srcOrd="1" destOrd="0" presId="urn:microsoft.com/office/officeart/2005/8/layout/orgChart1"/>
    <dgm:cxn modelId="{62E48B17-6EDE-4718-8F6A-A81A84241D51}" srcId="{F4F0C8FB-B089-4F0E-8473-9D7CD48B875B}" destId="{F8050FCD-ECB4-4706-BDDB-E1F7ABB418AF}" srcOrd="0" destOrd="0" parTransId="{6517AFEA-1DEB-4C92-BFFE-40E9BFC59EBB}" sibTransId="{8F7B31F8-03F7-48AC-A506-C7A682FCD66B}"/>
    <dgm:cxn modelId="{7B77BF1B-8970-4B19-AA27-EDD21D98B532}" type="presOf" srcId="{433AB9C7-F14C-48D0-BB88-DB6D7DDB61BE}" destId="{8FAB7EEE-8723-4C9F-8EFC-E533C3D450E4}" srcOrd="0" destOrd="0" presId="urn:microsoft.com/office/officeart/2005/8/layout/orgChart1"/>
    <dgm:cxn modelId="{D39C3120-D60D-4521-8FA6-6045BC96EF04}" srcId="{7819721C-A75B-469F-A1DD-5D36F729252B}" destId="{AC639A50-282A-4F38-9FDD-F8A7BB185A64}" srcOrd="0" destOrd="0" parTransId="{B023F393-23EC-431A-928B-350FE88DE246}" sibTransId="{ED353A35-0EDE-4142-B699-18469A8B5968}"/>
    <dgm:cxn modelId="{CF75C620-0DEF-4ED2-B75D-1384C247E1D7}" type="presOf" srcId="{94B3500C-42D4-4A72-B050-E44B512B7726}" destId="{346439AF-201C-44E8-8F4D-E093C36982FA}" srcOrd="0" destOrd="0" presId="urn:microsoft.com/office/officeart/2005/8/layout/orgChart1"/>
    <dgm:cxn modelId="{98A94324-6AA2-43C3-B50D-F4015DEBC8FB}" srcId="{7819721C-A75B-469F-A1DD-5D36F729252B}" destId="{F4F0C8FB-B089-4F0E-8473-9D7CD48B875B}" srcOrd="2" destOrd="0" parTransId="{23706320-BE28-4BE9-B6DA-01C2D8FE3C0F}" sibTransId="{18FEBE17-1C08-4635-AB6F-5996BEB149AF}"/>
    <dgm:cxn modelId="{6142FD25-4036-4123-A5A1-28BCD6560769}" srcId="{6E8D1F29-252C-4C72-B438-20076D5EC51B}" destId="{1398FC05-2081-497E-A0CE-9E6CC635486D}" srcOrd="2" destOrd="0" parTransId="{8B8117BE-3859-4071-976A-A851379A0957}" sibTransId="{94E25857-0DBC-420E-A0F4-94C2DA199D0A}"/>
    <dgm:cxn modelId="{E727D028-A8A4-4B48-B5AC-205569775448}" type="presOf" srcId="{8FA41211-A7A6-4C4F-ACB0-E204E8B78506}" destId="{0F7EA44A-DEF3-47B5-BD9B-A1C9D31D3D59}" srcOrd="0" destOrd="0" presId="urn:microsoft.com/office/officeart/2005/8/layout/orgChart1"/>
    <dgm:cxn modelId="{D5F2992D-F8A7-4B62-A46D-31CCBF42BC01}" type="presOf" srcId="{1398FC05-2081-497E-A0CE-9E6CC635486D}" destId="{3C4D3EE1-BAFA-44FD-BB7A-86C886740E78}" srcOrd="1" destOrd="0" presId="urn:microsoft.com/office/officeart/2005/8/layout/orgChart1"/>
    <dgm:cxn modelId="{6C9FCB2E-30F5-49C4-9EC2-92E6C554A595}" type="presOf" srcId="{114E8169-525B-4B03-BE75-F22149F4B872}" destId="{98DFB6B1-DA13-4E2B-A390-392263AA4A0F}" srcOrd="0" destOrd="0" presId="urn:microsoft.com/office/officeart/2005/8/layout/orgChart1"/>
    <dgm:cxn modelId="{3066812F-2B6A-4563-A0CA-F23F795445D6}" type="presOf" srcId="{1398FC05-2081-497E-A0CE-9E6CC635486D}" destId="{F4AB1ECF-443E-4129-9D2F-0601F5FDF1C2}" srcOrd="0" destOrd="0" presId="urn:microsoft.com/office/officeart/2005/8/layout/orgChart1"/>
    <dgm:cxn modelId="{5761D730-7A98-40D7-BBEF-DFB71E643201}" type="presOf" srcId="{53EB6B7C-236A-4D23-BAFE-B785CC56DB9E}" destId="{BE9CA3C3-4647-4B16-BFA7-C7C517675193}" srcOrd="0" destOrd="0" presId="urn:microsoft.com/office/officeart/2005/8/layout/orgChart1"/>
    <dgm:cxn modelId="{53AAC836-2AEC-478C-A95B-D69C58362142}" type="presOf" srcId="{18734B59-BF38-486A-80DD-C4DD677413F4}" destId="{060E8C82-7FCE-4883-B3BF-0B5E5E3FC2A7}" srcOrd="1" destOrd="0" presId="urn:microsoft.com/office/officeart/2005/8/layout/orgChart1"/>
    <dgm:cxn modelId="{F922B737-D774-4E9F-848E-626E9D6F8376}" type="presOf" srcId="{07DBF2A1-E0A4-4A2B-8691-F056ACC370C1}" destId="{0C4C917F-3C61-4135-8BEE-9077023DDF9A}" srcOrd="1" destOrd="0" presId="urn:microsoft.com/office/officeart/2005/8/layout/orgChart1"/>
    <dgm:cxn modelId="{58444B39-EC3D-43DF-9EC1-3E4120129D40}" type="presOf" srcId="{99A62F0B-7EC3-4FCD-94DE-9B0658A1117A}" destId="{27D164E0-BD80-4014-BEC5-301300520F05}" srcOrd="0" destOrd="0" presId="urn:microsoft.com/office/officeart/2005/8/layout/orgChart1"/>
    <dgm:cxn modelId="{82477640-156C-46A6-8541-5C416D02FCDD}" type="presOf" srcId="{57CE0982-2676-4182-8CA7-5A0C5D2CDC58}" destId="{D5DC1E94-3CE2-40BE-8BB8-7FA9F228ADC6}" srcOrd="0" destOrd="0" presId="urn:microsoft.com/office/officeart/2005/8/layout/orgChart1"/>
    <dgm:cxn modelId="{DA1D515D-7B98-43A9-94AB-997B4A3D7DAF}" type="presOf" srcId="{8B8117BE-3859-4071-976A-A851379A0957}" destId="{C6103DD5-F1A9-44BF-B975-82F3FBE29B03}" srcOrd="0" destOrd="0" presId="urn:microsoft.com/office/officeart/2005/8/layout/orgChart1"/>
    <dgm:cxn modelId="{38280348-DD39-4810-982E-C62D5393EB4F}" type="presOf" srcId="{737F1502-413E-4077-8F7E-4DCD6DB0A68A}" destId="{669F3856-529D-41F4-A617-D9E23F0500A3}" srcOrd="1" destOrd="0" presId="urn:microsoft.com/office/officeart/2005/8/layout/orgChart1"/>
    <dgm:cxn modelId="{6C9BFF68-0A3D-4A6F-80F3-A7F03CA92F1A}" type="presOf" srcId="{57CE0982-2676-4182-8CA7-5A0C5D2CDC58}" destId="{7515A57D-0A4B-4FDD-8AE5-45690018F759}" srcOrd="1" destOrd="0" presId="urn:microsoft.com/office/officeart/2005/8/layout/orgChart1"/>
    <dgm:cxn modelId="{3AA58E49-F78E-4728-805E-D8BBF5738267}" type="presOf" srcId="{6517AFEA-1DEB-4C92-BFFE-40E9BFC59EBB}" destId="{041947C6-BCAB-4177-9613-D931A5B1F90B}" srcOrd="0" destOrd="0" presId="urn:microsoft.com/office/officeart/2005/8/layout/orgChart1"/>
    <dgm:cxn modelId="{BD77CD49-3F3E-4937-AF00-8D826AFCA475}" type="presOf" srcId="{F8050FCD-ECB4-4706-BDDB-E1F7ABB418AF}" destId="{344C19D1-AB99-4B84-8B02-E13941DCBECB}" srcOrd="1" destOrd="0" presId="urn:microsoft.com/office/officeart/2005/8/layout/orgChart1"/>
    <dgm:cxn modelId="{B816694D-D57B-4057-927C-22BA188D88F9}" srcId="{EF7652F0-0A37-4759-9070-C3A09082F3CF}" destId="{6E8D1F29-252C-4C72-B438-20076D5EC51B}" srcOrd="0" destOrd="0" parTransId="{1D30FF72-350F-496A-A170-FB0C8AEED62A}" sibTransId="{C9E69A91-8736-4611-A468-66553D96C2EE}"/>
    <dgm:cxn modelId="{1B791970-796B-48DF-9514-D0B6DD456A4A}" type="presOf" srcId="{AC639A50-282A-4F38-9FDD-F8A7BB185A64}" destId="{41F6397C-6A1B-49A4-8FE5-C25DDB129600}" srcOrd="1" destOrd="0" presId="urn:microsoft.com/office/officeart/2005/8/layout/orgChart1"/>
    <dgm:cxn modelId="{89932670-9D3C-4263-A03D-36C73924A6C6}" type="presOf" srcId="{A91CB4A9-EBA9-4F72-A193-AC7A842B0C6F}" destId="{41ED8091-2A11-4FF7-82A0-309424D09234}" srcOrd="0" destOrd="0" presId="urn:microsoft.com/office/officeart/2005/8/layout/orgChart1"/>
    <dgm:cxn modelId="{3BABB350-F1C6-429F-8CE2-8B340AAEA337}" type="presOf" srcId="{81181904-498D-4EF0-AD3C-161A75C3026E}" destId="{F58C6401-7EE5-4F2C-ABA5-892731FA0A15}" srcOrd="0" destOrd="0" presId="urn:microsoft.com/office/officeart/2005/8/layout/orgChart1"/>
    <dgm:cxn modelId="{A8FB7177-DB2E-4056-89CB-0307EA403E45}" srcId="{EF7652F0-0A37-4759-9070-C3A09082F3CF}" destId="{07DBF2A1-E0A4-4A2B-8691-F056ACC370C1}" srcOrd="1" destOrd="0" parTransId="{433AB9C7-F14C-48D0-BB88-DB6D7DDB61BE}" sibTransId="{2A0406C2-E2CD-4D01-9979-04ABE0036852}"/>
    <dgm:cxn modelId="{5C53D158-4575-45F3-81C8-5C58E6E57C8D}" srcId="{07DBF2A1-E0A4-4A2B-8691-F056ACC370C1}" destId="{737F1502-413E-4077-8F7E-4DCD6DB0A68A}" srcOrd="0" destOrd="0" parTransId="{BA7DD9E4-526E-4DBF-9258-7C0E507FC575}" sibTransId="{018D11BA-2290-47F9-BB09-7580696244D7}"/>
    <dgm:cxn modelId="{473B8A80-18CE-4429-B9D3-A1C2D619F90F}" type="presOf" srcId="{04CF9CCD-B6F7-4DDD-8351-E34EB2FF6856}" destId="{1B29151D-0202-4000-BA8F-E1F079A1D0A2}" srcOrd="0" destOrd="0" presId="urn:microsoft.com/office/officeart/2005/8/layout/orgChart1"/>
    <dgm:cxn modelId="{C4EB9D82-75FC-4D4F-BB47-98158B6EE023}" srcId="{6E8D1F29-252C-4C72-B438-20076D5EC51B}" destId="{99A62F0B-7EC3-4FCD-94DE-9B0658A1117A}" srcOrd="1" destOrd="0" parTransId="{12208FA4-A9CA-4DB2-8A53-32F707AF72DB}" sibTransId="{CE3098E1-273B-42C3-8C70-5F05E0D85BFC}"/>
    <dgm:cxn modelId="{51935484-0857-4BE6-9EB7-4970F53F2B06}" type="presOf" srcId="{12208FA4-A9CA-4DB2-8A53-32F707AF72DB}" destId="{A805EA2F-291E-4E88-8B3E-40A15F0CE612}" srcOrd="0" destOrd="0" presId="urn:microsoft.com/office/officeart/2005/8/layout/orgChart1"/>
    <dgm:cxn modelId="{91B37685-B936-4769-BD41-DF8CBEC3DA6A}" type="presOf" srcId="{8A3B0EC5-FA95-44C4-897B-4303D7B234BD}" destId="{1AC4C5B2-23D5-4FA4-AAC6-D0FC1F5E8FA5}" srcOrd="0" destOrd="0" presId="urn:microsoft.com/office/officeart/2005/8/layout/orgChart1"/>
    <dgm:cxn modelId="{31158685-2564-4EA3-A37E-388DF9745176}" type="presOf" srcId="{EF7652F0-0A37-4759-9070-C3A09082F3CF}" destId="{2156BFFC-74BB-4404-BC34-451275E21711}" srcOrd="0" destOrd="0" presId="urn:microsoft.com/office/officeart/2005/8/layout/orgChart1"/>
    <dgm:cxn modelId="{17F67888-3FB5-434B-8772-B40A62A1293B}" type="presOf" srcId="{7819721C-A75B-469F-A1DD-5D36F729252B}" destId="{EA068559-8E34-4CEA-83FE-C020F2CCDF54}" srcOrd="0" destOrd="0" presId="urn:microsoft.com/office/officeart/2005/8/layout/orgChart1"/>
    <dgm:cxn modelId="{1A7F4697-2EBC-4289-85D9-4F0207189324}" type="presOf" srcId="{04D453AA-DC1E-49E4-A88B-B3B4A62CB6C5}" destId="{DEBEBC07-D988-4A98-9996-0BBE8CE8CDFE}" srcOrd="0" destOrd="0" presId="urn:microsoft.com/office/officeart/2005/8/layout/orgChart1"/>
    <dgm:cxn modelId="{520FE098-285E-4F7B-84E2-A503DF17CE77}" type="presOf" srcId="{18734B59-BF38-486A-80DD-C4DD677413F4}" destId="{3DA0C025-BCA8-4254-A894-2F487F556DDC}" srcOrd="0" destOrd="0" presId="urn:microsoft.com/office/officeart/2005/8/layout/orgChart1"/>
    <dgm:cxn modelId="{6BC66A9A-9333-421A-A398-22E63EC88265}" type="presOf" srcId="{AC639A50-282A-4F38-9FDD-F8A7BB185A64}" destId="{5D095A8F-D4B2-487E-8999-FAFC3057AB20}" srcOrd="0" destOrd="0" presId="urn:microsoft.com/office/officeart/2005/8/layout/orgChart1"/>
    <dgm:cxn modelId="{DD4F4E9A-90D4-40FA-86F6-85EE9115CAFD}" srcId="{36D980F7-E791-4283-94D0-619D412EBB4B}" destId="{FA52D7A1-E3B1-4CAB-B728-978C41EBC4D5}" srcOrd="0" destOrd="0" parTransId="{8A3B0EC5-FA95-44C4-897B-4303D7B234BD}" sibTransId="{A0AF1874-825E-4C0F-BD97-770CD426EC6B}"/>
    <dgm:cxn modelId="{46E7CD9D-8453-4B9A-98B9-41C25896B8A1}" type="presOf" srcId="{F89BF7CB-135B-4E12-B3C4-0580E2ED80E7}" destId="{200F4E1F-5D15-46E1-8272-96748F8ADA69}" srcOrd="0" destOrd="0" presId="urn:microsoft.com/office/officeart/2005/8/layout/orgChart1"/>
    <dgm:cxn modelId="{941FB69F-6FAE-4B81-AE61-BADB4448618E}" srcId="{F89BF7CB-135B-4E12-B3C4-0580E2ED80E7}" destId="{EF7652F0-0A37-4759-9070-C3A09082F3CF}" srcOrd="0" destOrd="0" parTransId="{0D9BC9A3-B573-40AD-8775-58F6AEBDECB0}" sibTransId="{84C9F1A6-F960-4EC6-9634-610594358CE1}"/>
    <dgm:cxn modelId="{B7AAB4A6-10BE-4969-9912-4F6AF6540E7D}" srcId="{EF7652F0-0A37-4759-9070-C3A09082F3CF}" destId="{7819721C-A75B-469F-A1DD-5D36F729252B}" srcOrd="2" destOrd="0" parTransId="{1878ABEA-AABF-47FD-A137-E2BB883BF0BA}" sibTransId="{02B3E3F2-A6B8-4284-859B-516915411C1B}"/>
    <dgm:cxn modelId="{52C1DAA9-C3C0-4865-AFA8-DD27814E98E1}" type="presOf" srcId="{53EB6B7C-236A-4D23-BAFE-B785CC56DB9E}" destId="{2C942039-CC6E-4AAF-B0AE-7FC0F13C3C9A}" srcOrd="1" destOrd="0" presId="urn:microsoft.com/office/officeart/2005/8/layout/orgChart1"/>
    <dgm:cxn modelId="{CAB76BAA-E3FA-4272-8158-3E1F68C07C80}" type="presOf" srcId="{C4696A88-8362-4A2F-8873-0E86A13C1698}" destId="{7C75D729-3BC4-49F9-9847-F55FA9949C61}" srcOrd="0" destOrd="0" presId="urn:microsoft.com/office/officeart/2005/8/layout/orgChart1"/>
    <dgm:cxn modelId="{94E0CDAA-1FAE-4C3C-9D3A-9CDAD9F44141}" type="presOf" srcId="{6E8D1F29-252C-4C72-B438-20076D5EC51B}" destId="{38BDE415-BD81-4ED5-8397-D6F7D63307E7}" srcOrd="0" destOrd="0" presId="urn:microsoft.com/office/officeart/2005/8/layout/orgChart1"/>
    <dgm:cxn modelId="{EFE459B0-FBD8-4CB3-B019-4A059ECD2F6F}" type="presOf" srcId="{F4F0C8FB-B089-4F0E-8473-9D7CD48B875B}" destId="{F1FDC7EC-C4F5-483E-93BF-40A0C56B3E7E}" srcOrd="1" destOrd="0" presId="urn:microsoft.com/office/officeart/2005/8/layout/orgChart1"/>
    <dgm:cxn modelId="{62333CB1-6782-4D4A-A400-A834745A2596}" srcId="{F4F0C8FB-B089-4F0E-8473-9D7CD48B875B}" destId="{114E8169-525B-4B03-BE75-F22149F4B872}" srcOrd="1" destOrd="0" parTransId="{19555D66-6CCB-4C93-ACBA-16292DB80DCC}" sibTransId="{EC0E4F65-8E01-494A-8A3C-C2691559CA52}"/>
    <dgm:cxn modelId="{31FB98B1-6205-4311-98B5-CC779EC7A185}" type="presOf" srcId="{FA52D7A1-E3B1-4CAB-B728-978C41EBC4D5}" destId="{F6098FB7-390D-478D-B704-A5F062489BCC}" srcOrd="0" destOrd="0" presId="urn:microsoft.com/office/officeart/2005/8/layout/orgChart1"/>
    <dgm:cxn modelId="{6FBAB9B1-3B5E-4AED-8278-5917257BD06F}" type="presOf" srcId="{114E8169-525B-4B03-BE75-F22149F4B872}" destId="{1A74C00F-5E2C-4E36-9E09-8C27EF92B255}" srcOrd="1" destOrd="0" presId="urn:microsoft.com/office/officeart/2005/8/layout/orgChart1"/>
    <dgm:cxn modelId="{47DADBB2-553E-46D1-B991-771F5ACF5775}" type="presOf" srcId="{36D980F7-E791-4283-94D0-619D412EBB4B}" destId="{A36D5C9A-570D-4B44-9EAB-E84AC400C7B4}" srcOrd="1" destOrd="0" presId="urn:microsoft.com/office/officeart/2005/8/layout/orgChart1"/>
    <dgm:cxn modelId="{6883F4B4-1864-4ED2-96AD-D550472F1E04}" type="presOf" srcId="{07DBF2A1-E0A4-4A2B-8691-F056ACC370C1}" destId="{4245C94F-59B4-4773-94F2-E570FA2EC03A}" srcOrd="0" destOrd="0" presId="urn:microsoft.com/office/officeart/2005/8/layout/orgChart1"/>
    <dgm:cxn modelId="{68E75FBD-945D-416B-AFED-9246578158E8}" srcId="{07DBF2A1-E0A4-4A2B-8691-F056ACC370C1}" destId="{57CE0982-2676-4182-8CA7-5A0C5D2CDC58}" srcOrd="1" destOrd="0" parTransId="{04D453AA-DC1E-49E4-A88B-B3B4A62CB6C5}" sibTransId="{C6B21EF9-E185-4FCC-98F2-FB23BDA7453A}"/>
    <dgm:cxn modelId="{3F4A10C0-8C8E-4F9A-B496-853480C7B8AB}" type="presOf" srcId="{F8050FCD-ECB4-4706-BDDB-E1F7ABB418AF}" destId="{6C459897-F29A-4DD7-A2E5-B052595A7185}" srcOrd="0" destOrd="0" presId="urn:microsoft.com/office/officeart/2005/8/layout/orgChart1"/>
    <dgm:cxn modelId="{1A8EB3C2-9554-4AC5-BAEE-F23221FE78A3}" srcId="{07DBF2A1-E0A4-4A2B-8691-F056ACC370C1}" destId="{36D980F7-E791-4283-94D0-619D412EBB4B}" srcOrd="2" destOrd="0" parTransId="{8FA41211-A7A6-4C4F-ACB0-E204E8B78506}" sibTransId="{5E65241C-861C-4B02-97ED-CE92E28F7DEE}"/>
    <dgm:cxn modelId="{E1EB91C9-38EF-4B9C-92D5-990134E88C43}" type="presOf" srcId="{23706320-BE28-4BE9-B6DA-01C2D8FE3C0F}" destId="{D4FA1506-199A-4F9B-B4C2-423B2F92BC07}" srcOrd="0" destOrd="0" presId="urn:microsoft.com/office/officeart/2005/8/layout/orgChart1"/>
    <dgm:cxn modelId="{0C91D6CF-DAB3-49D7-9AFC-8997BCF348D4}" type="presOf" srcId="{1D30FF72-350F-496A-A170-FB0C8AEED62A}" destId="{1E5D2707-54EA-486C-AE8C-56D429145475}" srcOrd="0" destOrd="0" presId="urn:microsoft.com/office/officeart/2005/8/layout/orgChart1"/>
    <dgm:cxn modelId="{02F353D4-EA7E-4AEC-A1A7-942E65D717D1}" type="presOf" srcId="{737F1502-413E-4077-8F7E-4DCD6DB0A68A}" destId="{234435E1-E74E-414C-9324-421867778280}" srcOrd="0" destOrd="0" presId="urn:microsoft.com/office/officeart/2005/8/layout/orgChart1"/>
    <dgm:cxn modelId="{9A8DB3D5-98D9-4CAE-8BBB-A6BC13FEF6A6}" srcId="{57CE0982-2676-4182-8CA7-5A0C5D2CDC58}" destId="{81181904-498D-4EF0-AD3C-161A75C3026E}" srcOrd="0" destOrd="0" parTransId="{04CF9CCD-B6F7-4DDD-8351-E34EB2FF6856}" sibTransId="{C491C892-F28D-43A9-A09A-47E7184F10CC}"/>
    <dgm:cxn modelId="{508DBED7-B413-4524-9431-02348DA820E2}" type="presOf" srcId="{B023F393-23EC-431A-928B-350FE88DE246}" destId="{E202E133-7D85-420F-92CD-0C1E5FFB696F}" srcOrd="0" destOrd="0" presId="urn:microsoft.com/office/officeart/2005/8/layout/orgChart1"/>
    <dgm:cxn modelId="{8C4C0AD8-DF2F-4AFA-B09C-FF48D0833722}" type="presOf" srcId="{F4F0C8FB-B089-4F0E-8473-9D7CD48B875B}" destId="{F381B06E-1B88-4B34-8602-436A0A04D90B}" srcOrd="0" destOrd="0" presId="urn:microsoft.com/office/officeart/2005/8/layout/orgChart1"/>
    <dgm:cxn modelId="{89DA8FDC-D53D-4F91-8995-02B8DCD20ADC}" type="presOf" srcId="{7819721C-A75B-469F-A1DD-5D36F729252B}" destId="{E934E54D-C1A0-4FD2-8074-4C0B182B7059}" srcOrd="1" destOrd="0" presId="urn:microsoft.com/office/officeart/2005/8/layout/orgChart1"/>
    <dgm:cxn modelId="{FDD004DE-C452-4268-AE02-EEB2209AF5B9}" type="presOf" srcId="{EF7652F0-0A37-4759-9070-C3A09082F3CF}" destId="{72FD4BC6-81A1-4CC9-A2F2-1D900D8C015E}" srcOrd="1" destOrd="0" presId="urn:microsoft.com/office/officeart/2005/8/layout/orgChart1"/>
    <dgm:cxn modelId="{29014FE5-7FF5-4C92-BD27-BC295649E454}" type="presOf" srcId="{81FDB943-034F-499B-9B04-30C44E7DCF0C}" destId="{B08C2398-C7AE-4DE1-A0E7-F56BB68439C4}" srcOrd="1" destOrd="0" presId="urn:microsoft.com/office/officeart/2005/8/layout/orgChart1"/>
    <dgm:cxn modelId="{E3EFF4E6-6EB8-4716-BB18-B5973CB90D40}" type="presOf" srcId="{1878ABEA-AABF-47FD-A137-E2BB883BF0BA}" destId="{2C8753FC-4AA7-486A-9B71-517D8B0EFAE2}" srcOrd="0" destOrd="0" presId="urn:microsoft.com/office/officeart/2005/8/layout/orgChart1"/>
    <dgm:cxn modelId="{DB71C7E7-E695-4E64-8A85-3172B8CEB9B0}" type="presOf" srcId="{19555D66-6CCB-4C93-ACBA-16292DB80DCC}" destId="{BFB8A6F3-F1AC-425F-BE5B-517B5AAAD5EB}" srcOrd="0" destOrd="0" presId="urn:microsoft.com/office/officeart/2005/8/layout/orgChart1"/>
    <dgm:cxn modelId="{D1EE2DEC-3F8C-4BC2-92F1-62F51F47AB1D}" type="presOf" srcId="{36D980F7-E791-4283-94D0-619D412EBB4B}" destId="{72A88E3D-CB19-4A8A-90A9-A5F949A6B7E7}" srcOrd="0" destOrd="0" presId="urn:microsoft.com/office/officeart/2005/8/layout/orgChart1"/>
    <dgm:cxn modelId="{79D08CEF-9E11-4D36-8059-F57B310F8ABB}" type="presOf" srcId="{99A62F0B-7EC3-4FCD-94DE-9B0658A1117A}" destId="{26183113-4E35-4E88-9A15-80C08ACA3574}" srcOrd="1" destOrd="0" presId="urn:microsoft.com/office/officeart/2005/8/layout/orgChart1"/>
    <dgm:cxn modelId="{29FDA9F3-5AC1-41F3-BF78-592E3C3AB707}" srcId="{7819721C-A75B-469F-A1DD-5D36F729252B}" destId="{53EB6B7C-236A-4D23-BAFE-B785CC56DB9E}" srcOrd="1" destOrd="0" parTransId="{A91CB4A9-EBA9-4F72-A193-AC7A842B0C6F}" sibTransId="{85AB2049-D01E-45FC-8F47-4E93E0BE402C}"/>
    <dgm:cxn modelId="{2F585EF4-385A-4DB6-BA3B-CF796A87F30F}" type="presOf" srcId="{6E8D1F29-252C-4C72-B438-20076D5EC51B}" destId="{3C8A43BF-C955-4D21-B1BE-72CD6CC6E783}" srcOrd="1" destOrd="0" presId="urn:microsoft.com/office/officeart/2005/8/layout/orgChart1"/>
    <dgm:cxn modelId="{336E48F6-8D0D-4E1B-9FC8-EAA837782BB3}" srcId="{53EB6B7C-236A-4D23-BAFE-B785CC56DB9E}" destId="{18734B59-BF38-486A-80DD-C4DD677413F4}" srcOrd="0" destOrd="0" parTransId="{94B3500C-42D4-4A72-B050-E44B512B7726}" sibTransId="{B9C07652-EA5A-490A-A970-F262DA3DE32D}"/>
    <dgm:cxn modelId="{3E47CEF9-D904-4AE4-B039-609686213B7E}" type="presOf" srcId="{BA7DD9E4-526E-4DBF-9258-7C0E507FC575}" destId="{F67295AD-88E7-4C6B-BAA6-DE2428F5563E}" srcOrd="0" destOrd="0" presId="urn:microsoft.com/office/officeart/2005/8/layout/orgChart1"/>
    <dgm:cxn modelId="{13339CFD-E713-41C0-9C88-5B131040AC78}" srcId="{6E8D1F29-252C-4C72-B438-20076D5EC51B}" destId="{81FDB943-034F-499B-9B04-30C44E7DCF0C}" srcOrd="0" destOrd="0" parTransId="{C4696A88-8362-4A2F-8873-0E86A13C1698}" sibTransId="{498B108B-A5A6-449C-BD1C-23542F3035AB}"/>
    <dgm:cxn modelId="{620418FF-C310-4342-85B4-2A3D8D66AAB4}" type="presOf" srcId="{FA52D7A1-E3B1-4CAB-B728-978C41EBC4D5}" destId="{FF7E36A5-24DE-4D11-BACD-D80E4AC1FAD8}" srcOrd="1" destOrd="0" presId="urn:microsoft.com/office/officeart/2005/8/layout/orgChart1"/>
    <dgm:cxn modelId="{33E1C09F-BBCC-4527-8BF7-6203793487CE}" type="presParOf" srcId="{200F4E1F-5D15-46E1-8272-96748F8ADA69}" destId="{34EF9ADC-A723-4BE3-9548-69608DDD31F2}" srcOrd="0" destOrd="0" presId="urn:microsoft.com/office/officeart/2005/8/layout/orgChart1"/>
    <dgm:cxn modelId="{56056309-DA58-4274-B67B-C42F448E150C}" type="presParOf" srcId="{34EF9ADC-A723-4BE3-9548-69608DDD31F2}" destId="{750CA1DB-29FD-454A-BEB0-511F833E93EF}" srcOrd="0" destOrd="0" presId="urn:microsoft.com/office/officeart/2005/8/layout/orgChart1"/>
    <dgm:cxn modelId="{AAA00EDB-8CD4-4786-8FA1-1AF66FC96444}" type="presParOf" srcId="{750CA1DB-29FD-454A-BEB0-511F833E93EF}" destId="{2156BFFC-74BB-4404-BC34-451275E21711}" srcOrd="0" destOrd="0" presId="urn:microsoft.com/office/officeart/2005/8/layout/orgChart1"/>
    <dgm:cxn modelId="{22507F44-A61E-4584-AEA6-3370E3123F46}" type="presParOf" srcId="{750CA1DB-29FD-454A-BEB0-511F833E93EF}" destId="{72FD4BC6-81A1-4CC9-A2F2-1D900D8C015E}" srcOrd="1" destOrd="0" presId="urn:microsoft.com/office/officeart/2005/8/layout/orgChart1"/>
    <dgm:cxn modelId="{5862E7B3-2793-44D4-91D4-19ADD37A1E53}" type="presParOf" srcId="{34EF9ADC-A723-4BE3-9548-69608DDD31F2}" destId="{C2F695B1-64A6-492F-B129-3B13C33377FF}" srcOrd="1" destOrd="0" presId="urn:microsoft.com/office/officeart/2005/8/layout/orgChart1"/>
    <dgm:cxn modelId="{58705577-82CD-449D-84FE-DF035643D5B0}" type="presParOf" srcId="{C2F695B1-64A6-492F-B129-3B13C33377FF}" destId="{1E5D2707-54EA-486C-AE8C-56D429145475}" srcOrd="0" destOrd="0" presId="urn:microsoft.com/office/officeart/2005/8/layout/orgChart1"/>
    <dgm:cxn modelId="{B78EAEAA-9F4C-412D-948D-9D1A9EB0FECB}" type="presParOf" srcId="{C2F695B1-64A6-492F-B129-3B13C33377FF}" destId="{C171DE43-D0FC-4051-A228-CB2F609D0707}" srcOrd="1" destOrd="0" presId="urn:microsoft.com/office/officeart/2005/8/layout/orgChart1"/>
    <dgm:cxn modelId="{8C86744E-0B1A-4A68-8D18-C719B8776B4B}" type="presParOf" srcId="{C171DE43-D0FC-4051-A228-CB2F609D0707}" destId="{E92DAC9F-971C-4D99-8E52-907512F1E247}" srcOrd="0" destOrd="0" presId="urn:microsoft.com/office/officeart/2005/8/layout/orgChart1"/>
    <dgm:cxn modelId="{5E25BCFC-D180-48C9-8264-7E6FF80C07D1}" type="presParOf" srcId="{E92DAC9F-971C-4D99-8E52-907512F1E247}" destId="{38BDE415-BD81-4ED5-8397-D6F7D63307E7}" srcOrd="0" destOrd="0" presId="urn:microsoft.com/office/officeart/2005/8/layout/orgChart1"/>
    <dgm:cxn modelId="{487D088D-C826-4AF8-8964-C911416A87A6}" type="presParOf" srcId="{E92DAC9F-971C-4D99-8E52-907512F1E247}" destId="{3C8A43BF-C955-4D21-B1BE-72CD6CC6E783}" srcOrd="1" destOrd="0" presId="urn:microsoft.com/office/officeart/2005/8/layout/orgChart1"/>
    <dgm:cxn modelId="{6DBEEB90-48BD-421A-BBEC-7F51EE11E43F}" type="presParOf" srcId="{C171DE43-D0FC-4051-A228-CB2F609D0707}" destId="{E1D10B63-826B-4352-A7CA-1ECAAE8B2668}" srcOrd="1" destOrd="0" presId="urn:microsoft.com/office/officeart/2005/8/layout/orgChart1"/>
    <dgm:cxn modelId="{7B4090FB-51A0-4E71-8867-65F8CCF48494}" type="presParOf" srcId="{E1D10B63-826B-4352-A7CA-1ECAAE8B2668}" destId="{7C75D729-3BC4-49F9-9847-F55FA9949C61}" srcOrd="0" destOrd="0" presId="urn:microsoft.com/office/officeart/2005/8/layout/orgChart1"/>
    <dgm:cxn modelId="{ACBC9B13-DDAB-4A38-97A2-F7F138725082}" type="presParOf" srcId="{E1D10B63-826B-4352-A7CA-1ECAAE8B2668}" destId="{A415354F-025A-4D05-9E88-3E7099F06B58}" srcOrd="1" destOrd="0" presId="urn:microsoft.com/office/officeart/2005/8/layout/orgChart1"/>
    <dgm:cxn modelId="{9D77C1E4-586E-4FBC-BE7D-8CBFC34DAF8A}" type="presParOf" srcId="{A415354F-025A-4D05-9E88-3E7099F06B58}" destId="{7FE65DCA-0E07-45A4-8E31-238FA3E42536}" srcOrd="0" destOrd="0" presId="urn:microsoft.com/office/officeart/2005/8/layout/orgChart1"/>
    <dgm:cxn modelId="{1F14809A-A76E-40BE-92E0-A5EBE5203E8A}" type="presParOf" srcId="{7FE65DCA-0E07-45A4-8E31-238FA3E42536}" destId="{8863B494-7451-45CC-BF9D-F7D278CDFEC7}" srcOrd="0" destOrd="0" presId="urn:microsoft.com/office/officeart/2005/8/layout/orgChart1"/>
    <dgm:cxn modelId="{14A720C3-CC04-4622-93DF-EEE2D88FCABF}" type="presParOf" srcId="{7FE65DCA-0E07-45A4-8E31-238FA3E42536}" destId="{B08C2398-C7AE-4DE1-A0E7-F56BB68439C4}" srcOrd="1" destOrd="0" presId="urn:microsoft.com/office/officeart/2005/8/layout/orgChart1"/>
    <dgm:cxn modelId="{EA7E5661-673E-4CDC-9366-2F097DD9D92B}" type="presParOf" srcId="{A415354F-025A-4D05-9E88-3E7099F06B58}" destId="{EA7FE7AD-4548-42BF-A886-BEF46DBA4354}" srcOrd="1" destOrd="0" presId="urn:microsoft.com/office/officeart/2005/8/layout/orgChart1"/>
    <dgm:cxn modelId="{2E730B60-2654-4DCC-A6DA-F82DE2FC344B}" type="presParOf" srcId="{A415354F-025A-4D05-9E88-3E7099F06B58}" destId="{835D4FF7-A3C4-4039-A495-45EE6409E444}" srcOrd="2" destOrd="0" presId="urn:microsoft.com/office/officeart/2005/8/layout/orgChart1"/>
    <dgm:cxn modelId="{0648EC64-2E15-44E5-A052-ACC321BE442F}" type="presParOf" srcId="{E1D10B63-826B-4352-A7CA-1ECAAE8B2668}" destId="{A805EA2F-291E-4E88-8B3E-40A15F0CE612}" srcOrd="2" destOrd="0" presId="urn:microsoft.com/office/officeart/2005/8/layout/orgChart1"/>
    <dgm:cxn modelId="{520A9794-6B06-4FBB-A9AE-90793730D199}" type="presParOf" srcId="{E1D10B63-826B-4352-A7CA-1ECAAE8B2668}" destId="{FFB414F8-C471-4412-B7AA-F771049BD747}" srcOrd="3" destOrd="0" presId="urn:microsoft.com/office/officeart/2005/8/layout/orgChart1"/>
    <dgm:cxn modelId="{0C5CA0C3-B4D7-4D77-BF96-E8121E1C40DA}" type="presParOf" srcId="{FFB414F8-C471-4412-B7AA-F771049BD747}" destId="{40A62571-15F4-4E0B-9A62-77878A91E653}" srcOrd="0" destOrd="0" presId="urn:microsoft.com/office/officeart/2005/8/layout/orgChart1"/>
    <dgm:cxn modelId="{59DBD9DA-ED1F-43F4-8302-AC037EEE403E}" type="presParOf" srcId="{40A62571-15F4-4E0B-9A62-77878A91E653}" destId="{27D164E0-BD80-4014-BEC5-301300520F05}" srcOrd="0" destOrd="0" presId="urn:microsoft.com/office/officeart/2005/8/layout/orgChart1"/>
    <dgm:cxn modelId="{BAF389A4-A752-426D-BA25-800764A26F85}" type="presParOf" srcId="{40A62571-15F4-4E0B-9A62-77878A91E653}" destId="{26183113-4E35-4E88-9A15-80C08ACA3574}" srcOrd="1" destOrd="0" presId="urn:microsoft.com/office/officeart/2005/8/layout/orgChart1"/>
    <dgm:cxn modelId="{40E36126-4C1C-413F-9CDE-8667FCC4DA5B}" type="presParOf" srcId="{FFB414F8-C471-4412-B7AA-F771049BD747}" destId="{15CC2872-8FCA-46AE-ACAB-A4FD45D74FF7}" srcOrd="1" destOrd="0" presId="urn:microsoft.com/office/officeart/2005/8/layout/orgChart1"/>
    <dgm:cxn modelId="{A486699D-6298-4B81-9A49-9225EC474B31}" type="presParOf" srcId="{FFB414F8-C471-4412-B7AA-F771049BD747}" destId="{109ADAA9-BC78-4681-9869-65867900BB1A}" srcOrd="2" destOrd="0" presId="urn:microsoft.com/office/officeart/2005/8/layout/orgChart1"/>
    <dgm:cxn modelId="{0CE21831-9053-4246-A4D7-44F3C14A0AF4}" type="presParOf" srcId="{E1D10B63-826B-4352-A7CA-1ECAAE8B2668}" destId="{C6103DD5-F1A9-44BF-B975-82F3FBE29B03}" srcOrd="4" destOrd="0" presId="urn:microsoft.com/office/officeart/2005/8/layout/orgChart1"/>
    <dgm:cxn modelId="{FB26E14A-2CEA-4832-B17B-5A3D7A2F34E2}" type="presParOf" srcId="{E1D10B63-826B-4352-A7CA-1ECAAE8B2668}" destId="{3E2EACA6-8E6C-4A49-AE10-2462974DA887}" srcOrd="5" destOrd="0" presId="urn:microsoft.com/office/officeart/2005/8/layout/orgChart1"/>
    <dgm:cxn modelId="{B664D1D9-359F-4EE6-98CB-745FA6D17585}" type="presParOf" srcId="{3E2EACA6-8E6C-4A49-AE10-2462974DA887}" destId="{FB7A4F39-38DD-4E05-8C67-9F8CA4420CBE}" srcOrd="0" destOrd="0" presId="urn:microsoft.com/office/officeart/2005/8/layout/orgChart1"/>
    <dgm:cxn modelId="{F267F3E5-5B8F-4D6F-ACD1-7E2362DD1548}" type="presParOf" srcId="{FB7A4F39-38DD-4E05-8C67-9F8CA4420CBE}" destId="{F4AB1ECF-443E-4129-9D2F-0601F5FDF1C2}" srcOrd="0" destOrd="0" presId="urn:microsoft.com/office/officeart/2005/8/layout/orgChart1"/>
    <dgm:cxn modelId="{6348CC19-4F3F-45A7-9679-CD0EA5A60451}" type="presParOf" srcId="{FB7A4F39-38DD-4E05-8C67-9F8CA4420CBE}" destId="{3C4D3EE1-BAFA-44FD-BB7A-86C886740E78}" srcOrd="1" destOrd="0" presId="urn:microsoft.com/office/officeart/2005/8/layout/orgChart1"/>
    <dgm:cxn modelId="{2DED054C-E063-4F2B-8380-25A8F7FAA8E8}" type="presParOf" srcId="{3E2EACA6-8E6C-4A49-AE10-2462974DA887}" destId="{E7AA097A-631D-40B4-BBAB-B4BBD26B0C3B}" srcOrd="1" destOrd="0" presId="urn:microsoft.com/office/officeart/2005/8/layout/orgChart1"/>
    <dgm:cxn modelId="{FA845E84-E4A2-4DD9-962E-9DB7DBFA15BD}" type="presParOf" srcId="{3E2EACA6-8E6C-4A49-AE10-2462974DA887}" destId="{6795B750-DD5D-4778-BA39-98102B08A7CF}" srcOrd="2" destOrd="0" presId="urn:microsoft.com/office/officeart/2005/8/layout/orgChart1"/>
    <dgm:cxn modelId="{8D947FBB-47C2-4EDD-A4B1-764D9912D574}" type="presParOf" srcId="{C171DE43-D0FC-4051-A228-CB2F609D0707}" destId="{2FFAB2A8-A1FE-4B35-8360-06FDABDAD694}" srcOrd="2" destOrd="0" presId="urn:microsoft.com/office/officeart/2005/8/layout/orgChart1"/>
    <dgm:cxn modelId="{10109A07-FB4E-4606-94F0-E6D83549C0C2}" type="presParOf" srcId="{C2F695B1-64A6-492F-B129-3B13C33377FF}" destId="{8FAB7EEE-8723-4C9F-8EFC-E533C3D450E4}" srcOrd="2" destOrd="0" presId="urn:microsoft.com/office/officeart/2005/8/layout/orgChart1"/>
    <dgm:cxn modelId="{A3899875-2777-4EF9-830F-F6ED9F70250D}" type="presParOf" srcId="{C2F695B1-64A6-492F-B129-3B13C33377FF}" destId="{D863878C-1758-45DB-80A7-658340320CC4}" srcOrd="3" destOrd="0" presId="urn:microsoft.com/office/officeart/2005/8/layout/orgChart1"/>
    <dgm:cxn modelId="{28B6C4D6-ED8D-40D7-814F-0FC707BFEE9F}" type="presParOf" srcId="{D863878C-1758-45DB-80A7-658340320CC4}" destId="{5244C3CE-FD9A-4A76-B98E-60AD604D0B8C}" srcOrd="0" destOrd="0" presId="urn:microsoft.com/office/officeart/2005/8/layout/orgChart1"/>
    <dgm:cxn modelId="{F941113E-B370-4A8A-8191-6B2432559FBC}" type="presParOf" srcId="{5244C3CE-FD9A-4A76-B98E-60AD604D0B8C}" destId="{4245C94F-59B4-4773-94F2-E570FA2EC03A}" srcOrd="0" destOrd="0" presId="urn:microsoft.com/office/officeart/2005/8/layout/orgChart1"/>
    <dgm:cxn modelId="{C0C423E3-B3F7-4441-BA07-45B22997E940}" type="presParOf" srcId="{5244C3CE-FD9A-4A76-B98E-60AD604D0B8C}" destId="{0C4C917F-3C61-4135-8BEE-9077023DDF9A}" srcOrd="1" destOrd="0" presId="urn:microsoft.com/office/officeart/2005/8/layout/orgChart1"/>
    <dgm:cxn modelId="{75CB8C64-ABFC-4055-8DE1-EFA02A2F8BE4}" type="presParOf" srcId="{D863878C-1758-45DB-80A7-658340320CC4}" destId="{55D5C585-C522-40E3-8B3A-3E919059D194}" srcOrd="1" destOrd="0" presId="urn:microsoft.com/office/officeart/2005/8/layout/orgChart1"/>
    <dgm:cxn modelId="{4284708A-FBAE-42A3-983B-E2A72F17BE24}" type="presParOf" srcId="{55D5C585-C522-40E3-8B3A-3E919059D194}" destId="{F67295AD-88E7-4C6B-BAA6-DE2428F5563E}" srcOrd="0" destOrd="0" presId="urn:microsoft.com/office/officeart/2005/8/layout/orgChart1"/>
    <dgm:cxn modelId="{ABDA0963-CC2F-442B-9842-00E996605F18}" type="presParOf" srcId="{55D5C585-C522-40E3-8B3A-3E919059D194}" destId="{E6D170C5-BE16-4BA8-83C1-DC8B961C9938}" srcOrd="1" destOrd="0" presId="urn:microsoft.com/office/officeart/2005/8/layout/orgChart1"/>
    <dgm:cxn modelId="{EF0C2200-360C-44A0-8B39-5F228C5EFA7F}" type="presParOf" srcId="{E6D170C5-BE16-4BA8-83C1-DC8B961C9938}" destId="{68E6A59E-58C0-4799-937A-2C650EF09A34}" srcOrd="0" destOrd="0" presId="urn:microsoft.com/office/officeart/2005/8/layout/orgChart1"/>
    <dgm:cxn modelId="{80901A4F-3EF8-4D77-B1C2-B372E6D98CAE}" type="presParOf" srcId="{68E6A59E-58C0-4799-937A-2C650EF09A34}" destId="{234435E1-E74E-414C-9324-421867778280}" srcOrd="0" destOrd="0" presId="urn:microsoft.com/office/officeart/2005/8/layout/orgChart1"/>
    <dgm:cxn modelId="{5B9C24F2-18B1-42EC-B3C7-F3B84C66B8B0}" type="presParOf" srcId="{68E6A59E-58C0-4799-937A-2C650EF09A34}" destId="{669F3856-529D-41F4-A617-D9E23F0500A3}" srcOrd="1" destOrd="0" presId="urn:microsoft.com/office/officeart/2005/8/layout/orgChart1"/>
    <dgm:cxn modelId="{52E0A66C-D74D-4A50-9A19-88F115ECEA8C}" type="presParOf" srcId="{E6D170C5-BE16-4BA8-83C1-DC8B961C9938}" destId="{48716390-E03A-4FD5-BDAA-A340454CF731}" srcOrd="1" destOrd="0" presId="urn:microsoft.com/office/officeart/2005/8/layout/orgChart1"/>
    <dgm:cxn modelId="{BD9C6D25-ED37-4C10-94B1-54F7DEDD6E29}" type="presParOf" srcId="{E6D170C5-BE16-4BA8-83C1-DC8B961C9938}" destId="{0930E472-EEE8-45E3-BBD0-C5254C77AB58}" srcOrd="2" destOrd="0" presId="urn:microsoft.com/office/officeart/2005/8/layout/orgChart1"/>
    <dgm:cxn modelId="{289FC95F-2B5B-4DF9-8455-FAD3AAF0832E}" type="presParOf" srcId="{55D5C585-C522-40E3-8B3A-3E919059D194}" destId="{DEBEBC07-D988-4A98-9996-0BBE8CE8CDFE}" srcOrd="2" destOrd="0" presId="urn:microsoft.com/office/officeart/2005/8/layout/orgChart1"/>
    <dgm:cxn modelId="{9460C8C5-4FDA-40A3-8173-2FAF3ABDBFAF}" type="presParOf" srcId="{55D5C585-C522-40E3-8B3A-3E919059D194}" destId="{8C2DCD63-C971-497D-90E5-130D386FA62E}" srcOrd="3" destOrd="0" presId="urn:microsoft.com/office/officeart/2005/8/layout/orgChart1"/>
    <dgm:cxn modelId="{73172FFC-286E-498A-B8CB-68879998F02D}" type="presParOf" srcId="{8C2DCD63-C971-497D-90E5-130D386FA62E}" destId="{95F36A50-FCD2-4F4D-B77D-8E59CDDB8D35}" srcOrd="0" destOrd="0" presId="urn:microsoft.com/office/officeart/2005/8/layout/orgChart1"/>
    <dgm:cxn modelId="{6151F829-1AA7-4107-996E-F9E914839944}" type="presParOf" srcId="{95F36A50-FCD2-4F4D-B77D-8E59CDDB8D35}" destId="{D5DC1E94-3CE2-40BE-8BB8-7FA9F228ADC6}" srcOrd="0" destOrd="0" presId="urn:microsoft.com/office/officeart/2005/8/layout/orgChart1"/>
    <dgm:cxn modelId="{C2064B6B-28E5-4D0A-8D19-C13911E0EB5B}" type="presParOf" srcId="{95F36A50-FCD2-4F4D-B77D-8E59CDDB8D35}" destId="{7515A57D-0A4B-4FDD-8AE5-45690018F759}" srcOrd="1" destOrd="0" presId="urn:microsoft.com/office/officeart/2005/8/layout/orgChart1"/>
    <dgm:cxn modelId="{B28806FB-B5A2-4DAA-B654-3B9876D364AB}" type="presParOf" srcId="{8C2DCD63-C971-497D-90E5-130D386FA62E}" destId="{E37E0575-EA7C-4B5F-A16F-B742B56F52C4}" srcOrd="1" destOrd="0" presId="urn:microsoft.com/office/officeart/2005/8/layout/orgChart1"/>
    <dgm:cxn modelId="{E08A61C6-92D2-4735-B877-A9FD2A25094B}" type="presParOf" srcId="{E37E0575-EA7C-4B5F-A16F-B742B56F52C4}" destId="{1B29151D-0202-4000-BA8F-E1F079A1D0A2}" srcOrd="0" destOrd="0" presId="urn:microsoft.com/office/officeart/2005/8/layout/orgChart1"/>
    <dgm:cxn modelId="{FC81E2F7-767C-441D-9709-75DFD32076D9}" type="presParOf" srcId="{E37E0575-EA7C-4B5F-A16F-B742B56F52C4}" destId="{D04E3F51-9A72-4A32-83E8-7E2A365B0789}" srcOrd="1" destOrd="0" presId="urn:microsoft.com/office/officeart/2005/8/layout/orgChart1"/>
    <dgm:cxn modelId="{A316F86F-4366-473C-ABC1-15C43F1D4467}" type="presParOf" srcId="{D04E3F51-9A72-4A32-83E8-7E2A365B0789}" destId="{AB27C68F-387C-4B94-BC69-494FBAEA4E3B}" srcOrd="0" destOrd="0" presId="urn:microsoft.com/office/officeart/2005/8/layout/orgChart1"/>
    <dgm:cxn modelId="{08AE3A91-2392-419C-8B26-49E5948C35E8}" type="presParOf" srcId="{AB27C68F-387C-4B94-BC69-494FBAEA4E3B}" destId="{F58C6401-7EE5-4F2C-ABA5-892731FA0A15}" srcOrd="0" destOrd="0" presId="urn:microsoft.com/office/officeart/2005/8/layout/orgChart1"/>
    <dgm:cxn modelId="{5053E9E6-BAA8-4617-891A-BF08A19D5D32}" type="presParOf" srcId="{AB27C68F-387C-4B94-BC69-494FBAEA4E3B}" destId="{9891AC62-7916-4B5C-B51D-56C4F80E76F8}" srcOrd="1" destOrd="0" presId="urn:microsoft.com/office/officeart/2005/8/layout/orgChart1"/>
    <dgm:cxn modelId="{5ACC6CBE-6F29-402C-B814-4F4CABB2EBE6}" type="presParOf" srcId="{D04E3F51-9A72-4A32-83E8-7E2A365B0789}" destId="{AA44E985-1D6C-46D9-8142-ACA6774E92F2}" srcOrd="1" destOrd="0" presId="urn:microsoft.com/office/officeart/2005/8/layout/orgChart1"/>
    <dgm:cxn modelId="{49AF10A4-38DC-43A4-B8DE-21611EBF2740}" type="presParOf" srcId="{D04E3F51-9A72-4A32-83E8-7E2A365B0789}" destId="{07DD8FD8-86D5-4D7F-8880-8E4291117CCD}" srcOrd="2" destOrd="0" presId="urn:microsoft.com/office/officeart/2005/8/layout/orgChart1"/>
    <dgm:cxn modelId="{BA62710F-417F-4906-B8F1-9562DB261984}" type="presParOf" srcId="{8C2DCD63-C971-497D-90E5-130D386FA62E}" destId="{17D56B65-B4E0-4849-AC23-988DF29BF83B}" srcOrd="2" destOrd="0" presId="urn:microsoft.com/office/officeart/2005/8/layout/orgChart1"/>
    <dgm:cxn modelId="{F8E016E3-3E43-4CF4-BE6F-22D1B7936C8A}" type="presParOf" srcId="{55D5C585-C522-40E3-8B3A-3E919059D194}" destId="{0F7EA44A-DEF3-47B5-BD9B-A1C9D31D3D59}" srcOrd="4" destOrd="0" presId="urn:microsoft.com/office/officeart/2005/8/layout/orgChart1"/>
    <dgm:cxn modelId="{D54C99BD-50CE-4D81-B0AC-D34B8805F02F}" type="presParOf" srcId="{55D5C585-C522-40E3-8B3A-3E919059D194}" destId="{55A1FE74-6DEE-46D6-8654-36D05B9843D1}" srcOrd="5" destOrd="0" presId="urn:microsoft.com/office/officeart/2005/8/layout/orgChart1"/>
    <dgm:cxn modelId="{4BEE2C3C-CD6C-4080-BD90-402A16BA3AC5}" type="presParOf" srcId="{55A1FE74-6DEE-46D6-8654-36D05B9843D1}" destId="{F72C37EA-2F84-4FBB-B432-099D5359D1A8}" srcOrd="0" destOrd="0" presId="urn:microsoft.com/office/officeart/2005/8/layout/orgChart1"/>
    <dgm:cxn modelId="{5C62E9A5-EF2A-4244-8E9B-ACB2EA6B6563}" type="presParOf" srcId="{F72C37EA-2F84-4FBB-B432-099D5359D1A8}" destId="{72A88E3D-CB19-4A8A-90A9-A5F949A6B7E7}" srcOrd="0" destOrd="0" presId="urn:microsoft.com/office/officeart/2005/8/layout/orgChart1"/>
    <dgm:cxn modelId="{369636FD-3771-4A4D-BEB2-916078C45F00}" type="presParOf" srcId="{F72C37EA-2F84-4FBB-B432-099D5359D1A8}" destId="{A36D5C9A-570D-4B44-9EAB-E84AC400C7B4}" srcOrd="1" destOrd="0" presId="urn:microsoft.com/office/officeart/2005/8/layout/orgChart1"/>
    <dgm:cxn modelId="{76F54395-E706-4820-9893-F543CF3BD3F2}" type="presParOf" srcId="{55A1FE74-6DEE-46D6-8654-36D05B9843D1}" destId="{365F7F35-0788-40E5-838A-404C2CBCDCAD}" srcOrd="1" destOrd="0" presId="urn:microsoft.com/office/officeart/2005/8/layout/orgChart1"/>
    <dgm:cxn modelId="{037819AE-42FF-4235-8E1F-BF792B27B12C}" type="presParOf" srcId="{365F7F35-0788-40E5-838A-404C2CBCDCAD}" destId="{1AC4C5B2-23D5-4FA4-AAC6-D0FC1F5E8FA5}" srcOrd="0" destOrd="0" presId="urn:microsoft.com/office/officeart/2005/8/layout/orgChart1"/>
    <dgm:cxn modelId="{B73491D1-7547-438E-9C36-966BAF6CAAD0}" type="presParOf" srcId="{365F7F35-0788-40E5-838A-404C2CBCDCAD}" destId="{1D778453-E298-4087-BFCF-74E983E3A102}" srcOrd="1" destOrd="0" presId="urn:microsoft.com/office/officeart/2005/8/layout/orgChart1"/>
    <dgm:cxn modelId="{E2EB841B-2A54-46ED-B12A-0AD45CB772E2}" type="presParOf" srcId="{1D778453-E298-4087-BFCF-74E983E3A102}" destId="{1BBEF3D6-D8D6-43A5-920C-00C316B7CAF6}" srcOrd="0" destOrd="0" presId="urn:microsoft.com/office/officeart/2005/8/layout/orgChart1"/>
    <dgm:cxn modelId="{C7DE69FD-EBB3-4C19-A550-0FDE0DDBC054}" type="presParOf" srcId="{1BBEF3D6-D8D6-43A5-920C-00C316B7CAF6}" destId="{F6098FB7-390D-478D-B704-A5F062489BCC}" srcOrd="0" destOrd="0" presId="urn:microsoft.com/office/officeart/2005/8/layout/orgChart1"/>
    <dgm:cxn modelId="{696A0B1A-F4EC-4DB7-8DBD-1874D455F6EF}" type="presParOf" srcId="{1BBEF3D6-D8D6-43A5-920C-00C316B7CAF6}" destId="{FF7E36A5-24DE-4D11-BACD-D80E4AC1FAD8}" srcOrd="1" destOrd="0" presId="urn:microsoft.com/office/officeart/2005/8/layout/orgChart1"/>
    <dgm:cxn modelId="{8017AD5E-675B-4CE0-A6C4-8F2777B3B4AE}" type="presParOf" srcId="{1D778453-E298-4087-BFCF-74E983E3A102}" destId="{CDC074AC-B757-46F3-B227-2332AF215102}" srcOrd="1" destOrd="0" presId="urn:microsoft.com/office/officeart/2005/8/layout/orgChart1"/>
    <dgm:cxn modelId="{117773C2-AE5E-48DC-95A4-835051CBB89C}" type="presParOf" srcId="{1D778453-E298-4087-BFCF-74E983E3A102}" destId="{6CAAF75A-8CA0-4288-8C87-C49276BCD9EF}" srcOrd="2" destOrd="0" presId="urn:microsoft.com/office/officeart/2005/8/layout/orgChart1"/>
    <dgm:cxn modelId="{492D06FC-157F-45FC-AF04-87D4C0028F8A}" type="presParOf" srcId="{55A1FE74-6DEE-46D6-8654-36D05B9843D1}" destId="{09E91410-1556-4324-AEDA-E46E53539286}" srcOrd="2" destOrd="0" presId="urn:microsoft.com/office/officeart/2005/8/layout/orgChart1"/>
    <dgm:cxn modelId="{277BAD05-523D-43AD-98E9-DA32C7DDC309}" type="presParOf" srcId="{D863878C-1758-45DB-80A7-658340320CC4}" destId="{AAF2C293-7C4F-49B5-B53B-8EFB13F5B1C3}" srcOrd="2" destOrd="0" presId="urn:microsoft.com/office/officeart/2005/8/layout/orgChart1"/>
    <dgm:cxn modelId="{69F2039B-B8BC-43AD-903D-9CB38A6FB06C}" type="presParOf" srcId="{C2F695B1-64A6-492F-B129-3B13C33377FF}" destId="{2C8753FC-4AA7-486A-9B71-517D8B0EFAE2}" srcOrd="4" destOrd="0" presId="urn:microsoft.com/office/officeart/2005/8/layout/orgChart1"/>
    <dgm:cxn modelId="{AE5C5CE7-8033-43D7-9E96-69A6EB185454}" type="presParOf" srcId="{C2F695B1-64A6-492F-B129-3B13C33377FF}" destId="{3FC553D9-277C-43F7-BADF-3FD194A6B256}" srcOrd="5" destOrd="0" presId="urn:microsoft.com/office/officeart/2005/8/layout/orgChart1"/>
    <dgm:cxn modelId="{CE190FA3-358E-475D-9D4D-68E445109806}" type="presParOf" srcId="{3FC553D9-277C-43F7-BADF-3FD194A6B256}" destId="{3511AF6B-1213-4736-94CB-33E79ABDB9DA}" srcOrd="0" destOrd="0" presId="urn:microsoft.com/office/officeart/2005/8/layout/orgChart1"/>
    <dgm:cxn modelId="{CDC2D404-29CF-4A8A-A38F-E76985F8B9DD}" type="presParOf" srcId="{3511AF6B-1213-4736-94CB-33E79ABDB9DA}" destId="{EA068559-8E34-4CEA-83FE-C020F2CCDF54}" srcOrd="0" destOrd="0" presId="urn:microsoft.com/office/officeart/2005/8/layout/orgChart1"/>
    <dgm:cxn modelId="{3EBCF99B-8CE1-412D-B579-69BC25AE3875}" type="presParOf" srcId="{3511AF6B-1213-4736-94CB-33E79ABDB9DA}" destId="{E934E54D-C1A0-4FD2-8074-4C0B182B7059}" srcOrd="1" destOrd="0" presId="urn:microsoft.com/office/officeart/2005/8/layout/orgChart1"/>
    <dgm:cxn modelId="{797E4205-B90D-4CD6-BA39-4B32C87A95D2}" type="presParOf" srcId="{3FC553D9-277C-43F7-BADF-3FD194A6B256}" destId="{C830F6AC-D568-4F77-9C6F-B9D77E898445}" srcOrd="1" destOrd="0" presId="urn:microsoft.com/office/officeart/2005/8/layout/orgChart1"/>
    <dgm:cxn modelId="{9B1AB2D6-D08B-4769-B3C3-11858179CABF}" type="presParOf" srcId="{C830F6AC-D568-4F77-9C6F-B9D77E898445}" destId="{E202E133-7D85-420F-92CD-0C1E5FFB696F}" srcOrd="0" destOrd="0" presId="urn:microsoft.com/office/officeart/2005/8/layout/orgChart1"/>
    <dgm:cxn modelId="{8EF2C036-17DF-4B7D-9DC8-F3BF45EB8DC7}" type="presParOf" srcId="{C830F6AC-D568-4F77-9C6F-B9D77E898445}" destId="{65CA1FA1-1610-4908-BF8B-39E56AB408BC}" srcOrd="1" destOrd="0" presId="urn:microsoft.com/office/officeart/2005/8/layout/orgChart1"/>
    <dgm:cxn modelId="{D9145422-592B-446A-B188-0A86D8C77594}" type="presParOf" srcId="{65CA1FA1-1610-4908-BF8B-39E56AB408BC}" destId="{98FD8714-9E71-4A7A-B79C-D128B3A500C1}" srcOrd="0" destOrd="0" presId="urn:microsoft.com/office/officeart/2005/8/layout/orgChart1"/>
    <dgm:cxn modelId="{49E02430-0401-4994-BDF7-EF0CFC037A1A}" type="presParOf" srcId="{98FD8714-9E71-4A7A-B79C-D128B3A500C1}" destId="{5D095A8F-D4B2-487E-8999-FAFC3057AB20}" srcOrd="0" destOrd="0" presId="urn:microsoft.com/office/officeart/2005/8/layout/orgChart1"/>
    <dgm:cxn modelId="{F3EA6165-7731-4004-AE1F-336622EA9589}" type="presParOf" srcId="{98FD8714-9E71-4A7A-B79C-D128B3A500C1}" destId="{41F6397C-6A1B-49A4-8FE5-C25DDB129600}" srcOrd="1" destOrd="0" presId="urn:microsoft.com/office/officeart/2005/8/layout/orgChart1"/>
    <dgm:cxn modelId="{69D650FE-A446-45F4-B182-8C569E90EE1F}" type="presParOf" srcId="{65CA1FA1-1610-4908-BF8B-39E56AB408BC}" destId="{B8BC647B-5F3F-4EA0-A48D-ADE2A59FB48E}" srcOrd="1" destOrd="0" presId="urn:microsoft.com/office/officeart/2005/8/layout/orgChart1"/>
    <dgm:cxn modelId="{FB44C9E6-889B-45A0-A069-144E0729A6BA}" type="presParOf" srcId="{65CA1FA1-1610-4908-BF8B-39E56AB408BC}" destId="{1749D7EE-7AD5-4AF8-BB0F-1996CD587590}" srcOrd="2" destOrd="0" presId="urn:microsoft.com/office/officeart/2005/8/layout/orgChart1"/>
    <dgm:cxn modelId="{626962CA-C528-42CE-B3C1-EFA4754340CA}" type="presParOf" srcId="{C830F6AC-D568-4F77-9C6F-B9D77E898445}" destId="{41ED8091-2A11-4FF7-82A0-309424D09234}" srcOrd="2" destOrd="0" presId="urn:microsoft.com/office/officeart/2005/8/layout/orgChart1"/>
    <dgm:cxn modelId="{7852CAD6-BE23-4CBD-B616-E448725F2B62}" type="presParOf" srcId="{C830F6AC-D568-4F77-9C6F-B9D77E898445}" destId="{FEDCB2BF-9546-4B4E-8C90-EF3358B9152E}" srcOrd="3" destOrd="0" presId="urn:microsoft.com/office/officeart/2005/8/layout/orgChart1"/>
    <dgm:cxn modelId="{D319B85F-DC99-4D94-944C-D398AF256682}" type="presParOf" srcId="{FEDCB2BF-9546-4B4E-8C90-EF3358B9152E}" destId="{35CB8A38-02FA-417E-B926-B540B16BF21C}" srcOrd="0" destOrd="0" presId="urn:microsoft.com/office/officeart/2005/8/layout/orgChart1"/>
    <dgm:cxn modelId="{DDFB57CF-9F46-4681-8633-268568BE8859}" type="presParOf" srcId="{35CB8A38-02FA-417E-B926-B540B16BF21C}" destId="{BE9CA3C3-4647-4B16-BFA7-C7C517675193}" srcOrd="0" destOrd="0" presId="urn:microsoft.com/office/officeart/2005/8/layout/orgChart1"/>
    <dgm:cxn modelId="{C254289D-F46F-4549-8377-5F96EF762694}" type="presParOf" srcId="{35CB8A38-02FA-417E-B926-B540B16BF21C}" destId="{2C942039-CC6E-4AAF-B0AE-7FC0F13C3C9A}" srcOrd="1" destOrd="0" presId="urn:microsoft.com/office/officeart/2005/8/layout/orgChart1"/>
    <dgm:cxn modelId="{0C13BBAB-154B-48C9-AE74-272FEDEFE444}" type="presParOf" srcId="{FEDCB2BF-9546-4B4E-8C90-EF3358B9152E}" destId="{841A7DC9-8F5D-4346-92C5-91434CAF05C1}" srcOrd="1" destOrd="0" presId="urn:microsoft.com/office/officeart/2005/8/layout/orgChart1"/>
    <dgm:cxn modelId="{0E40A06A-ED81-445D-B4CE-5832F5F54684}" type="presParOf" srcId="{841A7DC9-8F5D-4346-92C5-91434CAF05C1}" destId="{346439AF-201C-44E8-8F4D-E093C36982FA}" srcOrd="0" destOrd="0" presId="urn:microsoft.com/office/officeart/2005/8/layout/orgChart1"/>
    <dgm:cxn modelId="{2E9E9E8C-F776-4017-AC4B-117B20CD018E}" type="presParOf" srcId="{841A7DC9-8F5D-4346-92C5-91434CAF05C1}" destId="{CBEE8158-76B0-4957-A828-B8323B641BB8}" srcOrd="1" destOrd="0" presId="urn:microsoft.com/office/officeart/2005/8/layout/orgChart1"/>
    <dgm:cxn modelId="{71CF284C-196A-49F5-8983-473D69F17972}" type="presParOf" srcId="{CBEE8158-76B0-4957-A828-B8323B641BB8}" destId="{A044F9B1-E4FD-46A8-9F54-9E9BAED9DE6E}" srcOrd="0" destOrd="0" presId="urn:microsoft.com/office/officeart/2005/8/layout/orgChart1"/>
    <dgm:cxn modelId="{C7B69A94-EF66-4EBF-8940-A0B2883C94FF}" type="presParOf" srcId="{A044F9B1-E4FD-46A8-9F54-9E9BAED9DE6E}" destId="{3DA0C025-BCA8-4254-A894-2F487F556DDC}" srcOrd="0" destOrd="0" presId="urn:microsoft.com/office/officeart/2005/8/layout/orgChart1"/>
    <dgm:cxn modelId="{1D0CB3D5-E7C3-4423-9077-87EDCF1F6F89}" type="presParOf" srcId="{A044F9B1-E4FD-46A8-9F54-9E9BAED9DE6E}" destId="{060E8C82-7FCE-4883-B3BF-0B5E5E3FC2A7}" srcOrd="1" destOrd="0" presId="urn:microsoft.com/office/officeart/2005/8/layout/orgChart1"/>
    <dgm:cxn modelId="{2FC6FBD3-90B2-4D7E-872F-540F5EBDE261}" type="presParOf" srcId="{CBEE8158-76B0-4957-A828-B8323B641BB8}" destId="{389A882E-AE43-49CB-8269-210A7AE14F77}" srcOrd="1" destOrd="0" presId="urn:microsoft.com/office/officeart/2005/8/layout/orgChart1"/>
    <dgm:cxn modelId="{B4EAA550-2A04-46AE-B658-50977A017A7F}" type="presParOf" srcId="{CBEE8158-76B0-4957-A828-B8323B641BB8}" destId="{06D7E8EE-2E50-4304-8043-43673105BEF0}" srcOrd="2" destOrd="0" presId="urn:microsoft.com/office/officeart/2005/8/layout/orgChart1"/>
    <dgm:cxn modelId="{A734DD03-3EC9-45C5-92F4-18348A70421A}" type="presParOf" srcId="{FEDCB2BF-9546-4B4E-8C90-EF3358B9152E}" destId="{922CBC7D-2C89-484E-B501-ABF3AB4A2835}" srcOrd="2" destOrd="0" presId="urn:microsoft.com/office/officeart/2005/8/layout/orgChart1"/>
    <dgm:cxn modelId="{00D117DA-86CA-435D-8B89-A8E000BB00EE}" type="presParOf" srcId="{C830F6AC-D568-4F77-9C6F-B9D77E898445}" destId="{D4FA1506-199A-4F9B-B4C2-423B2F92BC07}" srcOrd="4" destOrd="0" presId="urn:microsoft.com/office/officeart/2005/8/layout/orgChart1"/>
    <dgm:cxn modelId="{991CB5E6-A124-4084-96A6-4B975E2F8954}" type="presParOf" srcId="{C830F6AC-D568-4F77-9C6F-B9D77E898445}" destId="{7DD947AA-300D-466A-A4BB-A20EAED87784}" srcOrd="5" destOrd="0" presId="urn:microsoft.com/office/officeart/2005/8/layout/orgChart1"/>
    <dgm:cxn modelId="{199E5CC0-353A-4127-905A-2EFB207A9A20}" type="presParOf" srcId="{7DD947AA-300D-466A-A4BB-A20EAED87784}" destId="{0F71CE8A-60E7-408D-AF15-DD607FFBBC9F}" srcOrd="0" destOrd="0" presId="urn:microsoft.com/office/officeart/2005/8/layout/orgChart1"/>
    <dgm:cxn modelId="{B5F72D5A-4083-4486-8922-B057B3D51CC9}" type="presParOf" srcId="{0F71CE8A-60E7-408D-AF15-DD607FFBBC9F}" destId="{F381B06E-1B88-4B34-8602-436A0A04D90B}" srcOrd="0" destOrd="0" presId="urn:microsoft.com/office/officeart/2005/8/layout/orgChart1"/>
    <dgm:cxn modelId="{3E88F5EA-940F-4B4D-A4A0-1B819D255623}" type="presParOf" srcId="{0F71CE8A-60E7-408D-AF15-DD607FFBBC9F}" destId="{F1FDC7EC-C4F5-483E-93BF-40A0C56B3E7E}" srcOrd="1" destOrd="0" presId="urn:microsoft.com/office/officeart/2005/8/layout/orgChart1"/>
    <dgm:cxn modelId="{415CB1A5-B342-4681-8342-6BAC4A41551B}" type="presParOf" srcId="{7DD947AA-300D-466A-A4BB-A20EAED87784}" destId="{A34C67C5-1F1C-4EED-91B0-344D0747FA87}" srcOrd="1" destOrd="0" presId="urn:microsoft.com/office/officeart/2005/8/layout/orgChart1"/>
    <dgm:cxn modelId="{CD69ACFF-8FF9-4D2F-89AC-B32AD77FB6AB}" type="presParOf" srcId="{A34C67C5-1F1C-4EED-91B0-344D0747FA87}" destId="{041947C6-BCAB-4177-9613-D931A5B1F90B}" srcOrd="0" destOrd="0" presId="urn:microsoft.com/office/officeart/2005/8/layout/orgChart1"/>
    <dgm:cxn modelId="{6ABA2CDA-62DE-42E8-A797-6B227567D717}" type="presParOf" srcId="{A34C67C5-1F1C-4EED-91B0-344D0747FA87}" destId="{59920604-82F8-42A9-B9ED-DBA6FDE42D2F}" srcOrd="1" destOrd="0" presId="urn:microsoft.com/office/officeart/2005/8/layout/orgChart1"/>
    <dgm:cxn modelId="{44E9DF28-F21B-4B49-9050-B354E497B7E2}" type="presParOf" srcId="{59920604-82F8-42A9-B9ED-DBA6FDE42D2F}" destId="{2E8A66EC-82A3-445D-A46C-248D2CEA172D}" srcOrd="0" destOrd="0" presId="urn:microsoft.com/office/officeart/2005/8/layout/orgChart1"/>
    <dgm:cxn modelId="{B5ACE298-5545-45D6-B01F-E0B80C397E9C}" type="presParOf" srcId="{2E8A66EC-82A3-445D-A46C-248D2CEA172D}" destId="{6C459897-F29A-4DD7-A2E5-B052595A7185}" srcOrd="0" destOrd="0" presId="urn:microsoft.com/office/officeart/2005/8/layout/orgChart1"/>
    <dgm:cxn modelId="{725D69C6-02B8-4FE6-B3A4-91AF83D6BB5E}" type="presParOf" srcId="{2E8A66EC-82A3-445D-A46C-248D2CEA172D}" destId="{344C19D1-AB99-4B84-8B02-E13941DCBECB}" srcOrd="1" destOrd="0" presId="urn:microsoft.com/office/officeart/2005/8/layout/orgChart1"/>
    <dgm:cxn modelId="{931C3C5A-4F51-4E24-B6A2-8E9582E25FB1}" type="presParOf" srcId="{59920604-82F8-42A9-B9ED-DBA6FDE42D2F}" destId="{3B0CBEF2-C98A-45E4-9282-CA39142C6D0F}" srcOrd="1" destOrd="0" presId="urn:microsoft.com/office/officeart/2005/8/layout/orgChart1"/>
    <dgm:cxn modelId="{93C048CD-7E7E-4AB5-92CB-F674932029AE}" type="presParOf" srcId="{59920604-82F8-42A9-B9ED-DBA6FDE42D2F}" destId="{0D74C1C9-48F1-41C4-8077-99D5F54737C2}" srcOrd="2" destOrd="0" presId="urn:microsoft.com/office/officeart/2005/8/layout/orgChart1"/>
    <dgm:cxn modelId="{31242E61-E3D3-402E-A19A-24583A674B17}" type="presParOf" srcId="{A34C67C5-1F1C-4EED-91B0-344D0747FA87}" destId="{BFB8A6F3-F1AC-425F-BE5B-517B5AAAD5EB}" srcOrd="2" destOrd="0" presId="urn:microsoft.com/office/officeart/2005/8/layout/orgChart1"/>
    <dgm:cxn modelId="{72A7BF94-E136-4365-B43C-7C89EEFAB94D}" type="presParOf" srcId="{A34C67C5-1F1C-4EED-91B0-344D0747FA87}" destId="{A45FD00E-7921-4F14-9171-AD79D15162A9}" srcOrd="3" destOrd="0" presId="urn:microsoft.com/office/officeart/2005/8/layout/orgChart1"/>
    <dgm:cxn modelId="{7BB56CEC-0F6F-4279-9C21-515FC78CF7B0}" type="presParOf" srcId="{A45FD00E-7921-4F14-9171-AD79D15162A9}" destId="{28143B09-E7EF-4283-AE64-0CCC2E6DDE0E}" srcOrd="0" destOrd="0" presId="urn:microsoft.com/office/officeart/2005/8/layout/orgChart1"/>
    <dgm:cxn modelId="{FD960106-8ED5-4D18-8BCF-7C1979B08664}" type="presParOf" srcId="{28143B09-E7EF-4283-AE64-0CCC2E6DDE0E}" destId="{98DFB6B1-DA13-4E2B-A390-392263AA4A0F}" srcOrd="0" destOrd="0" presId="urn:microsoft.com/office/officeart/2005/8/layout/orgChart1"/>
    <dgm:cxn modelId="{DE2D51C4-C997-478E-BA97-E46DEBED6D7A}" type="presParOf" srcId="{28143B09-E7EF-4283-AE64-0CCC2E6DDE0E}" destId="{1A74C00F-5E2C-4E36-9E09-8C27EF92B255}" srcOrd="1" destOrd="0" presId="urn:microsoft.com/office/officeart/2005/8/layout/orgChart1"/>
    <dgm:cxn modelId="{B9CEB059-C30E-42BA-A826-6E62F1229C16}" type="presParOf" srcId="{A45FD00E-7921-4F14-9171-AD79D15162A9}" destId="{97B3E42B-3DB7-4CA2-88B7-65AE0675D76F}" srcOrd="1" destOrd="0" presId="urn:microsoft.com/office/officeart/2005/8/layout/orgChart1"/>
    <dgm:cxn modelId="{FF2ADC7C-E2F3-4795-9C2D-F9BE5A0CF8C5}" type="presParOf" srcId="{A45FD00E-7921-4F14-9171-AD79D15162A9}" destId="{1A933EF3-8B5F-41C2-8BF1-919BCEE5458B}" srcOrd="2" destOrd="0" presId="urn:microsoft.com/office/officeart/2005/8/layout/orgChart1"/>
    <dgm:cxn modelId="{F3205F10-3B35-46C5-9BE1-698459518516}" type="presParOf" srcId="{7DD947AA-300D-466A-A4BB-A20EAED87784}" destId="{8E573EB0-2AA1-46F6-8348-B67A88E36224}" srcOrd="2" destOrd="0" presId="urn:microsoft.com/office/officeart/2005/8/layout/orgChart1"/>
    <dgm:cxn modelId="{B34E4214-E62E-4DE1-A6C0-7F75EAB95557}" type="presParOf" srcId="{3FC553D9-277C-43F7-BADF-3FD194A6B256}" destId="{721D02F8-1236-43D5-87EF-9120DD80A8D5}" srcOrd="2" destOrd="0" presId="urn:microsoft.com/office/officeart/2005/8/layout/orgChart1"/>
    <dgm:cxn modelId="{E7F78765-AB69-4B44-A644-7F29E67399D3}" type="presParOf" srcId="{34EF9ADC-A723-4BE3-9548-69608DDD31F2}" destId="{39D2DF49-65FA-49BD-9930-8C33AC0DF19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7C73F8-FDAF-49C6-BCF4-12F23D550589}">
      <dsp:nvSpPr>
        <dsp:cNvPr id="0" name=""/>
        <dsp:cNvSpPr/>
      </dsp:nvSpPr>
      <dsp:spPr>
        <a:xfrm>
          <a:off x="5555809" y="1671459"/>
          <a:ext cx="350507" cy="1535555"/>
        </a:xfrm>
        <a:custGeom>
          <a:avLst/>
          <a:gdLst/>
          <a:ahLst/>
          <a:cxnLst/>
          <a:rect l="0" t="0" r="0" b="0"/>
          <a:pathLst>
            <a:path>
              <a:moveTo>
                <a:pt x="350507" y="0"/>
              </a:moveTo>
              <a:lnTo>
                <a:pt x="350507" y="1535555"/>
              </a:lnTo>
              <a:lnTo>
                <a:pt x="0" y="1535555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D09EED-79CB-47E4-A568-878810C163F5}">
      <dsp:nvSpPr>
        <dsp:cNvPr id="0" name=""/>
        <dsp:cNvSpPr/>
      </dsp:nvSpPr>
      <dsp:spPr>
        <a:xfrm>
          <a:off x="5906316" y="1671459"/>
          <a:ext cx="4039179" cy="30711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20604"/>
              </a:lnTo>
              <a:lnTo>
                <a:pt x="4039179" y="2720604"/>
              </a:lnTo>
              <a:lnTo>
                <a:pt x="4039179" y="3071111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8E5B8D-BEC0-43D9-9D73-91E330993117}">
      <dsp:nvSpPr>
        <dsp:cNvPr id="0" name=""/>
        <dsp:cNvSpPr/>
      </dsp:nvSpPr>
      <dsp:spPr>
        <a:xfrm>
          <a:off x="5860596" y="1671459"/>
          <a:ext cx="91440" cy="307111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071111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EE8464-22A3-4F2C-848C-765E9136D73C}">
      <dsp:nvSpPr>
        <dsp:cNvPr id="0" name=""/>
        <dsp:cNvSpPr/>
      </dsp:nvSpPr>
      <dsp:spPr>
        <a:xfrm>
          <a:off x="1867137" y="1671459"/>
          <a:ext cx="4039179" cy="3071111"/>
        </a:xfrm>
        <a:custGeom>
          <a:avLst/>
          <a:gdLst/>
          <a:ahLst/>
          <a:cxnLst/>
          <a:rect l="0" t="0" r="0" b="0"/>
          <a:pathLst>
            <a:path>
              <a:moveTo>
                <a:pt x="4039179" y="0"/>
              </a:moveTo>
              <a:lnTo>
                <a:pt x="4039179" y="2720604"/>
              </a:lnTo>
              <a:lnTo>
                <a:pt x="0" y="2720604"/>
              </a:lnTo>
              <a:lnTo>
                <a:pt x="0" y="3071111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31AEAD-1D62-42F1-897B-B03C1A1EF5DF}">
      <dsp:nvSpPr>
        <dsp:cNvPr id="0" name=""/>
        <dsp:cNvSpPr/>
      </dsp:nvSpPr>
      <dsp:spPr>
        <a:xfrm>
          <a:off x="4237234" y="2376"/>
          <a:ext cx="3338164" cy="1669082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/>
            <a:t>CONSEJO DIRECTIVO </a:t>
          </a:r>
        </a:p>
      </dsp:txBody>
      <dsp:txXfrm>
        <a:off x="4237234" y="2376"/>
        <a:ext cx="3338164" cy="1669082"/>
      </dsp:txXfrm>
    </dsp:sp>
    <dsp:sp modelId="{0B57374B-5553-4153-BED8-71EAD24E48F2}">
      <dsp:nvSpPr>
        <dsp:cNvPr id="0" name=""/>
        <dsp:cNvSpPr/>
      </dsp:nvSpPr>
      <dsp:spPr>
        <a:xfrm>
          <a:off x="198054" y="4742570"/>
          <a:ext cx="3338164" cy="1669082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 dirty="0"/>
            <a:t>COORDINACIÓN ADMINISTRATIVA</a:t>
          </a:r>
        </a:p>
      </dsp:txBody>
      <dsp:txXfrm>
        <a:off x="198054" y="4742570"/>
        <a:ext cx="3338164" cy="1669082"/>
      </dsp:txXfrm>
    </dsp:sp>
    <dsp:sp modelId="{546FE8A0-562F-401C-A670-D03A0461A6E5}">
      <dsp:nvSpPr>
        <dsp:cNvPr id="0" name=""/>
        <dsp:cNvSpPr/>
      </dsp:nvSpPr>
      <dsp:spPr>
        <a:xfrm>
          <a:off x="4237234" y="4742570"/>
          <a:ext cx="3338164" cy="1669082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 dirty="0"/>
            <a:t>COORDINACIÓN COMERCIAL</a:t>
          </a:r>
        </a:p>
      </dsp:txBody>
      <dsp:txXfrm>
        <a:off x="4237234" y="4742570"/>
        <a:ext cx="3338164" cy="1669082"/>
      </dsp:txXfrm>
    </dsp:sp>
    <dsp:sp modelId="{76035E07-F329-4CD4-B20A-EF71ABF7655F}">
      <dsp:nvSpPr>
        <dsp:cNvPr id="0" name=""/>
        <dsp:cNvSpPr/>
      </dsp:nvSpPr>
      <dsp:spPr>
        <a:xfrm>
          <a:off x="8276413" y="4742570"/>
          <a:ext cx="3338164" cy="1669082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 dirty="0"/>
            <a:t>COORDINACIÓN OPERATIVA</a:t>
          </a:r>
        </a:p>
      </dsp:txBody>
      <dsp:txXfrm>
        <a:off x="8276413" y="4742570"/>
        <a:ext cx="3338164" cy="1669082"/>
      </dsp:txXfrm>
    </dsp:sp>
    <dsp:sp modelId="{F2E27CCA-D72D-4993-B3F2-312BAA9F1D5D}">
      <dsp:nvSpPr>
        <dsp:cNvPr id="0" name=""/>
        <dsp:cNvSpPr/>
      </dsp:nvSpPr>
      <dsp:spPr>
        <a:xfrm>
          <a:off x="2217644" y="2372473"/>
          <a:ext cx="3338164" cy="1669082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/>
            <a:t>DIRECCIÓN GENERAL</a:t>
          </a:r>
        </a:p>
      </dsp:txBody>
      <dsp:txXfrm>
        <a:off x="2217644" y="2372473"/>
        <a:ext cx="3338164" cy="166908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8E1312-84E0-4202-9547-28D738131A46}">
      <dsp:nvSpPr>
        <dsp:cNvPr id="0" name=""/>
        <dsp:cNvSpPr/>
      </dsp:nvSpPr>
      <dsp:spPr>
        <a:xfrm>
          <a:off x="4913266" y="4679506"/>
          <a:ext cx="255877" cy="1120988"/>
        </a:xfrm>
        <a:custGeom>
          <a:avLst/>
          <a:gdLst/>
          <a:ahLst/>
          <a:cxnLst/>
          <a:rect l="0" t="0" r="0" b="0"/>
          <a:pathLst>
            <a:path>
              <a:moveTo>
                <a:pt x="255877" y="0"/>
              </a:moveTo>
              <a:lnTo>
                <a:pt x="255877" y="1120988"/>
              </a:lnTo>
              <a:lnTo>
                <a:pt x="0" y="1120988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2EB313-D9E9-40D1-BC75-345FA53B8FC7}">
      <dsp:nvSpPr>
        <dsp:cNvPr id="0" name=""/>
        <dsp:cNvSpPr/>
      </dsp:nvSpPr>
      <dsp:spPr>
        <a:xfrm>
          <a:off x="6387610" y="1219062"/>
          <a:ext cx="255877" cy="2851210"/>
        </a:xfrm>
        <a:custGeom>
          <a:avLst/>
          <a:gdLst/>
          <a:ahLst/>
          <a:cxnLst/>
          <a:rect l="0" t="0" r="0" b="0"/>
          <a:pathLst>
            <a:path>
              <a:moveTo>
                <a:pt x="255877" y="0"/>
              </a:moveTo>
              <a:lnTo>
                <a:pt x="255877" y="2851210"/>
              </a:lnTo>
              <a:lnTo>
                <a:pt x="0" y="2851210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6081CA-DF85-44E3-9CB7-2D06191EB686}">
      <dsp:nvSpPr>
        <dsp:cNvPr id="0" name=""/>
        <dsp:cNvSpPr/>
      </dsp:nvSpPr>
      <dsp:spPr>
        <a:xfrm>
          <a:off x="6643488" y="1219062"/>
          <a:ext cx="255877" cy="11209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20988"/>
              </a:lnTo>
              <a:lnTo>
                <a:pt x="255877" y="1120988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2BFF65-A449-4ECD-9F21-96D0F539C2C8}">
      <dsp:nvSpPr>
        <dsp:cNvPr id="0" name=""/>
        <dsp:cNvSpPr/>
      </dsp:nvSpPr>
      <dsp:spPr>
        <a:xfrm>
          <a:off x="4913266" y="1219062"/>
          <a:ext cx="1730221" cy="1120988"/>
        </a:xfrm>
        <a:custGeom>
          <a:avLst/>
          <a:gdLst/>
          <a:ahLst/>
          <a:cxnLst/>
          <a:rect l="0" t="0" r="0" b="0"/>
          <a:pathLst>
            <a:path>
              <a:moveTo>
                <a:pt x="1730221" y="0"/>
              </a:moveTo>
              <a:lnTo>
                <a:pt x="1730221" y="1120988"/>
              </a:lnTo>
              <a:lnTo>
                <a:pt x="0" y="1120988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437820-0C22-463A-8500-F28C0521108D}">
      <dsp:nvSpPr>
        <dsp:cNvPr id="0" name=""/>
        <dsp:cNvSpPr/>
      </dsp:nvSpPr>
      <dsp:spPr>
        <a:xfrm>
          <a:off x="5425022" y="596"/>
          <a:ext cx="2436932" cy="1218466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/>
            <a:t>DIRECCIÓN GENERAL</a:t>
          </a:r>
        </a:p>
      </dsp:txBody>
      <dsp:txXfrm>
        <a:off x="5425022" y="596"/>
        <a:ext cx="2436932" cy="1218466"/>
      </dsp:txXfrm>
    </dsp:sp>
    <dsp:sp modelId="{7D80B865-B9D7-4075-850C-145E9E7F64C1}">
      <dsp:nvSpPr>
        <dsp:cNvPr id="0" name=""/>
        <dsp:cNvSpPr/>
      </dsp:nvSpPr>
      <dsp:spPr>
        <a:xfrm>
          <a:off x="2476334" y="1730818"/>
          <a:ext cx="2436932" cy="1218466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kern="1200" dirty="0"/>
            <a:t>AUXILIAR ADMINISTRATIVO</a:t>
          </a:r>
        </a:p>
      </dsp:txBody>
      <dsp:txXfrm>
        <a:off x="2476334" y="1730818"/>
        <a:ext cx="2436932" cy="1218466"/>
      </dsp:txXfrm>
    </dsp:sp>
    <dsp:sp modelId="{805FA1FF-6721-4802-8ED9-F4E3E881A730}">
      <dsp:nvSpPr>
        <dsp:cNvPr id="0" name=""/>
        <dsp:cNvSpPr/>
      </dsp:nvSpPr>
      <dsp:spPr>
        <a:xfrm>
          <a:off x="6899366" y="1730818"/>
          <a:ext cx="2436932" cy="1218466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kern="1200" dirty="0"/>
            <a:t>RESPONSABLE DE JURÍDICO A</a:t>
          </a:r>
        </a:p>
      </dsp:txBody>
      <dsp:txXfrm>
        <a:off x="6899366" y="1730818"/>
        <a:ext cx="2436932" cy="1218466"/>
      </dsp:txXfrm>
    </dsp:sp>
    <dsp:sp modelId="{F50BBFB3-D69E-411F-8397-A3E4D8BC6B0E}">
      <dsp:nvSpPr>
        <dsp:cNvPr id="0" name=""/>
        <dsp:cNvSpPr/>
      </dsp:nvSpPr>
      <dsp:spPr>
        <a:xfrm>
          <a:off x="3950678" y="3461040"/>
          <a:ext cx="2436932" cy="1218466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kern="1200" dirty="0"/>
            <a:t>GESTOR DE CULTURA DEL AGUA Y COMUNICACIÓN SOCIAL</a:t>
          </a:r>
        </a:p>
      </dsp:txBody>
      <dsp:txXfrm>
        <a:off x="3950678" y="3461040"/>
        <a:ext cx="2436932" cy="1218466"/>
      </dsp:txXfrm>
    </dsp:sp>
    <dsp:sp modelId="{A7DA517C-4A24-49F6-9F28-88D9130ADADB}">
      <dsp:nvSpPr>
        <dsp:cNvPr id="0" name=""/>
        <dsp:cNvSpPr/>
      </dsp:nvSpPr>
      <dsp:spPr>
        <a:xfrm>
          <a:off x="2476334" y="5191262"/>
          <a:ext cx="2436932" cy="1218466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kern="1200" dirty="0"/>
            <a:t>ASISTENTE DE CULTURA DEL AGUA Y COMUNICACIÓN SOCIAL</a:t>
          </a:r>
        </a:p>
      </dsp:txBody>
      <dsp:txXfrm>
        <a:off x="2476334" y="5191262"/>
        <a:ext cx="2436932" cy="121846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61A1AE-1707-4306-BE5F-F54E6483389D}">
      <dsp:nvSpPr>
        <dsp:cNvPr id="0" name=""/>
        <dsp:cNvSpPr/>
      </dsp:nvSpPr>
      <dsp:spPr>
        <a:xfrm>
          <a:off x="6003254" y="794332"/>
          <a:ext cx="166319" cy="1853274"/>
        </a:xfrm>
        <a:custGeom>
          <a:avLst/>
          <a:gdLst/>
          <a:ahLst/>
          <a:cxnLst/>
          <a:rect l="0" t="0" r="0" b="0"/>
          <a:pathLst>
            <a:path>
              <a:moveTo>
                <a:pt x="166319" y="0"/>
              </a:moveTo>
              <a:lnTo>
                <a:pt x="166319" y="1853274"/>
              </a:lnTo>
              <a:lnTo>
                <a:pt x="0" y="1853274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50375E-353D-4932-A779-3484E1AD9B4A}">
      <dsp:nvSpPr>
        <dsp:cNvPr id="0" name=""/>
        <dsp:cNvSpPr/>
      </dsp:nvSpPr>
      <dsp:spPr>
        <a:xfrm>
          <a:off x="6169574" y="794332"/>
          <a:ext cx="166319" cy="7286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28637"/>
              </a:lnTo>
              <a:lnTo>
                <a:pt x="166319" y="728637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78FB0E-C134-428F-8AF0-81B45F147919}">
      <dsp:nvSpPr>
        <dsp:cNvPr id="0" name=""/>
        <dsp:cNvSpPr/>
      </dsp:nvSpPr>
      <dsp:spPr>
        <a:xfrm>
          <a:off x="6003254" y="794332"/>
          <a:ext cx="166319" cy="728637"/>
        </a:xfrm>
        <a:custGeom>
          <a:avLst/>
          <a:gdLst/>
          <a:ahLst/>
          <a:cxnLst/>
          <a:rect l="0" t="0" r="0" b="0"/>
          <a:pathLst>
            <a:path>
              <a:moveTo>
                <a:pt x="166319" y="0"/>
              </a:moveTo>
              <a:lnTo>
                <a:pt x="166319" y="728637"/>
              </a:lnTo>
              <a:lnTo>
                <a:pt x="0" y="728637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F7A5D4-6612-4B67-BC38-6694C3170474}">
      <dsp:nvSpPr>
        <dsp:cNvPr id="0" name=""/>
        <dsp:cNvSpPr/>
      </dsp:nvSpPr>
      <dsp:spPr>
        <a:xfrm>
          <a:off x="7944820" y="4168241"/>
          <a:ext cx="237599" cy="18532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53274"/>
              </a:lnTo>
              <a:lnTo>
                <a:pt x="237599" y="1853274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F0F443-5957-42E6-B7D6-42E9EF51BCAF}">
      <dsp:nvSpPr>
        <dsp:cNvPr id="0" name=""/>
        <dsp:cNvSpPr/>
      </dsp:nvSpPr>
      <dsp:spPr>
        <a:xfrm>
          <a:off x="7944820" y="4168241"/>
          <a:ext cx="237599" cy="7286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28637"/>
              </a:lnTo>
              <a:lnTo>
                <a:pt x="237599" y="728637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C2670F-37B5-4663-9BF5-F128864547FB}">
      <dsp:nvSpPr>
        <dsp:cNvPr id="0" name=""/>
        <dsp:cNvSpPr/>
      </dsp:nvSpPr>
      <dsp:spPr>
        <a:xfrm>
          <a:off x="6169574" y="794332"/>
          <a:ext cx="2408844" cy="25819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15592"/>
              </a:lnTo>
              <a:lnTo>
                <a:pt x="2408844" y="2415592"/>
              </a:lnTo>
              <a:lnTo>
                <a:pt x="2408844" y="2581911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EE64E2-FF1F-43ED-8A3F-B011E342DFF3}">
      <dsp:nvSpPr>
        <dsp:cNvPr id="0" name=""/>
        <dsp:cNvSpPr/>
      </dsp:nvSpPr>
      <dsp:spPr>
        <a:xfrm>
          <a:off x="5810039" y="4168241"/>
          <a:ext cx="237599" cy="7286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28637"/>
              </a:lnTo>
              <a:lnTo>
                <a:pt x="237599" y="728637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AA3F8B-1E23-414E-9C97-C9D789486CB7}">
      <dsp:nvSpPr>
        <dsp:cNvPr id="0" name=""/>
        <dsp:cNvSpPr/>
      </dsp:nvSpPr>
      <dsp:spPr>
        <a:xfrm>
          <a:off x="6169574" y="794332"/>
          <a:ext cx="274062" cy="25819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15592"/>
              </a:lnTo>
              <a:lnTo>
                <a:pt x="274062" y="2415592"/>
              </a:lnTo>
              <a:lnTo>
                <a:pt x="274062" y="2581911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71CD24-4112-495A-82C3-CB48985DFF6C}">
      <dsp:nvSpPr>
        <dsp:cNvPr id="0" name=""/>
        <dsp:cNvSpPr/>
      </dsp:nvSpPr>
      <dsp:spPr>
        <a:xfrm>
          <a:off x="3922284" y="5292878"/>
          <a:ext cx="298785" cy="7286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28637"/>
              </a:lnTo>
              <a:lnTo>
                <a:pt x="298785" y="728637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0E38BB-272A-4458-828D-E55CF46928D4}">
      <dsp:nvSpPr>
        <dsp:cNvPr id="0" name=""/>
        <dsp:cNvSpPr/>
      </dsp:nvSpPr>
      <dsp:spPr>
        <a:xfrm>
          <a:off x="3760729" y="4168241"/>
          <a:ext cx="958316" cy="3326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6319"/>
              </a:lnTo>
              <a:lnTo>
                <a:pt x="958316" y="166319"/>
              </a:lnTo>
              <a:lnTo>
                <a:pt x="958316" y="332638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BF3E13-C303-477C-AC95-43AA17818F34}">
      <dsp:nvSpPr>
        <dsp:cNvPr id="0" name=""/>
        <dsp:cNvSpPr/>
      </dsp:nvSpPr>
      <dsp:spPr>
        <a:xfrm>
          <a:off x="2598457" y="4168241"/>
          <a:ext cx="1162272" cy="332638"/>
        </a:xfrm>
        <a:custGeom>
          <a:avLst/>
          <a:gdLst/>
          <a:ahLst/>
          <a:cxnLst/>
          <a:rect l="0" t="0" r="0" b="0"/>
          <a:pathLst>
            <a:path>
              <a:moveTo>
                <a:pt x="1162272" y="0"/>
              </a:moveTo>
              <a:lnTo>
                <a:pt x="1162272" y="166319"/>
              </a:lnTo>
              <a:lnTo>
                <a:pt x="0" y="166319"/>
              </a:lnTo>
              <a:lnTo>
                <a:pt x="0" y="332638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045094-7464-49C6-ADFE-F392F07BCC11}">
      <dsp:nvSpPr>
        <dsp:cNvPr id="0" name=""/>
        <dsp:cNvSpPr/>
      </dsp:nvSpPr>
      <dsp:spPr>
        <a:xfrm>
          <a:off x="3760729" y="794332"/>
          <a:ext cx="2408844" cy="2581911"/>
        </a:xfrm>
        <a:custGeom>
          <a:avLst/>
          <a:gdLst/>
          <a:ahLst/>
          <a:cxnLst/>
          <a:rect l="0" t="0" r="0" b="0"/>
          <a:pathLst>
            <a:path>
              <a:moveTo>
                <a:pt x="2408844" y="0"/>
              </a:moveTo>
              <a:lnTo>
                <a:pt x="2408844" y="2415592"/>
              </a:lnTo>
              <a:lnTo>
                <a:pt x="0" y="2415592"/>
              </a:lnTo>
              <a:lnTo>
                <a:pt x="0" y="2581911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D0AC3A-8732-4CBC-979F-466A173C8B85}">
      <dsp:nvSpPr>
        <dsp:cNvPr id="0" name=""/>
        <dsp:cNvSpPr/>
      </dsp:nvSpPr>
      <dsp:spPr>
        <a:xfrm>
          <a:off x="4997513" y="2335"/>
          <a:ext cx="2344122" cy="791997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/>
            <a:t>COORDINACIÓN ADMINISTRATIVA</a:t>
          </a:r>
        </a:p>
      </dsp:txBody>
      <dsp:txXfrm>
        <a:off x="4997513" y="2335"/>
        <a:ext cx="2344122" cy="791997"/>
      </dsp:txXfrm>
    </dsp:sp>
    <dsp:sp modelId="{EDC08DC7-48B8-4D9D-8499-56C744AD4D2C}">
      <dsp:nvSpPr>
        <dsp:cNvPr id="0" name=""/>
        <dsp:cNvSpPr/>
      </dsp:nvSpPr>
      <dsp:spPr>
        <a:xfrm>
          <a:off x="2968732" y="3376244"/>
          <a:ext cx="1583994" cy="791997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700" kern="1200" dirty="0"/>
            <a:t>RESPONSABLE DE CONTABILIDAD</a:t>
          </a:r>
        </a:p>
      </dsp:txBody>
      <dsp:txXfrm>
        <a:off x="2968732" y="3376244"/>
        <a:ext cx="1583994" cy="791997"/>
      </dsp:txXfrm>
    </dsp:sp>
    <dsp:sp modelId="{EA235D3F-F7B7-4CA4-89B4-1C36AB5DF44F}">
      <dsp:nvSpPr>
        <dsp:cNvPr id="0" name=""/>
        <dsp:cNvSpPr/>
      </dsp:nvSpPr>
      <dsp:spPr>
        <a:xfrm>
          <a:off x="1806460" y="4500880"/>
          <a:ext cx="1583994" cy="791997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700" kern="1200" dirty="0"/>
            <a:t>AUXILIAR ADMINISTRATIVO</a:t>
          </a:r>
        </a:p>
      </dsp:txBody>
      <dsp:txXfrm>
        <a:off x="1806460" y="4500880"/>
        <a:ext cx="1583994" cy="791997"/>
      </dsp:txXfrm>
    </dsp:sp>
    <dsp:sp modelId="{73A33FDD-E45A-4E60-A2D4-F382D0572A5E}">
      <dsp:nvSpPr>
        <dsp:cNvPr id="0" name=""/>
        <dsp:cNvSpPr/>
      </dsp:nvSpPr>
      <dsp:spPr>
        <a:xfrm>
          <a:off x="3723094" y="4500880"/>
          <a:ext cx="1991905" cy="791997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700" kern="1200" dirty="0"/>
            <a:t>AUXILIAR ADMINISTRATIVO</a:t>
          </a:r>
        </a:p>
      </dsp:txBody>
      <dsp:txXfrm>
        <a:off x="3723094" y="4500880"/>
        <a:ext cx="1991905" cy="791997"/>
      </dsp:txXfrm>
    </dsp:sp>
    <dsp:sp modelId="{0706B2F3-3263-4D44-AF9C-B184FC29261A}">
      <dsp:nvSpPr>
        <dsp:cNvPr id="0" name=""/>
        <dsp:cNvSpPr/>
      </dsp:nvSpPr>
      <dsp:spPr>
        <a:xfrm>
          <a:off x="4221070" y="5625517"/>
          <a:ext cx="1583994" cy="791997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700" kern="1200" dirty="0"/>
            <a:t>CAJERA (2)</a:t>
          </a:r>
        </a:p>
      </dsp:txBody>
      <dsp:txXfrm>
        <a:off x="4221070" y="5625517"/>
        <a:ext cx="1583994" cy="791997"/>
      </dsp:txXfrm>
    </dsp:sp>
    <dsp:sp modelId="{8964F2A7-AB48-4FEA-B269-56468CEBF166}">
      <dsp:nvSpPr>
        <dsp:cNvPr id="0" name=""/>
        <dsp:cNvSpPr/>
      </dsp:nvSpPr>
      <dsp:spPr>
        <a:xfrm>
          <a:off x="5651639" y="3376244"/>
          <a:ext cx="1583994" cy="791997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700" kern="1200" dirty="0"/>
            <a:t>RESPONSABLE DE RH</a:t>
          </a:r>
        </a:p>
      </dsp:txBody>
      <dsp:txXfrm>
        <a:off x="5651639" y="3376244"/>
        <a:ext cx="1583994" cy="791997"/>
      </dsp:txXfrm>
    </dsp:sp>
    <dsp:sp modelId="{69E29E6E-DDB0-4A27-89ED-AA242E40D29A}">
      <dsp:nvSpPr>
        <dsp:cNvPr id="0" name=""/>
        <dsp:cNvSpPr/>
      </dsp:nvSpPr>
      <dsp:spPr>
        <a:xfrm>
          <a:off x="6047638" y="4500880"/>
          <a:ext cx="1802142" cy="791997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700" kern="1200" dirty="0"/>
            <a:t>AUXILIAR ADMINISTRATIVO</a:t>
          </a:r>
        </a:p>
      </dsp:txBody>
      <dsp:txXfrm>
        <a:off x="6047638" y="4500880"/>
        <a:ext cx="1802142" cy="791997"/>
      </dsp:txXfrm>
    </dsp:sp>
    <dsp:sp modelId="{B35C4F34-2914-44D6-8FBB-845EBB8AB2EA}">
      <dsp:nvSpPr>
        <dsp:cNvPr id="0" name=""/>
        <dsp:cNvSpPr/>
      </dsp:nvSpPr>
      <dsp:spPr>
        <a:xfrm>
          <a:off x="7786421" y="3376244"/>
          <a:ext cx="1583994" cy="791997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700" kern="1200" dirty="0"/>
            <a:t>RESPONSABLE DE ADQUISICIONES</a:t>
          </a:r>
        </a:p>
      </dsp:txBody>
      <dsp:txXfrm>
        <a:off x="7786421" y="3376244"/>
        <a:ext cx="1583994" cy="791997"/>
      </dsp:txXfrm>
    </dsp:sp>
    <dsp:sp modelId="{A65FAFF7-2A48-409D-B350-84DB0A243ED4}">
      <dsp:nvSpPr>
        <dsp:cNvPr id="0" name=""/>
        <dsp:cNvSpPr/>
      </dsp:nvSpPr>
      <dsp:spPr>
        <a:xfrm>
          <a:off x="8182419" y="4500880"/>
          <a:ext cx="1583994" cy="791997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700" kern="1200" dirty="0"/>
            <a:t>ALMACENISTA</a:t>
          </a:r>
        </a:p>
      </dsp:txBody>
      <dsp:txXfrm>
        <a:off x="8182419" y="4500880"/>
        <a:ext cx="1583994" cy="791997"/>
      </dsp:txXfrm>
    </dsp:sp>
    <dsp:sp modelId="{AD0D0CFA-A80A-450E-8236-7941CF790380}">
      <dsp:nvSpPr>
        <dsp:cNvPr id="0" name=""/>
        <dsp:cNvSpPr/>
      </dsp:nvSpPr>
      <dsp:spPr>
        <a:xfrm>
          <a:off x="8182419" y="5625517"/>
          <a:ext cx="1583994" cy="791997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700" kern="1200" dirty="0"/>
            <a:t>SERVICIOS GENERALES</a:t>
          </a:r>
        </a:p>
      </dsp:txBody>
      <dsp:txXfrm>
        <a:off x="8182419" y="5625517"/>
        <a:ext cx="1583994" cy="791997"/>
      </dsp:txXfrm>
    </dsp:sp>
    <dsp:sp modelId="{47C29D3D-57DC-46DE-ABB8-B87C6B536818}">
      <dsp:nvSpPr>
        <dsp:cNvPr id="0" name=""/>
        <dsp:cNvSpPr/>
      </dsp:nvSpPr>
      <dsp:spPr>
        <a:xfrm>
          <a:off x="4419259" y="1126971"/>
          <a:ext cx="1583994" cy="791997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700" kern="1200" dirty="0"/>
            <a:t>AUXILIAR ADMINISTRATIVO</a:t>
          </a:r>
        </a:p>
      </dsp:txBody>
      <dsp:txXfrm>
        <a:off x="4419259" y="1126971"/>
        <a:ext cx="1583994" cy="791997"/>
      </dsp:txXfrm>
    </dsp:sp>
    <dsp:sp modelId="{37A79F38-AA13-4A39-B81B-3FFA412F442F}">
      <dsp:nvSpPr>
        <dsp:cNvPr id="0" name=""/>
        <dsp:cNvSpPr/>
      </dsp:nvSpPr>
      <dsp:spPr>
        <a:xfrm>
          <a:off x="6335893" y="1126971"/>
          <a:ext cx="1583994" cy="791997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700" kern="1200" dirty="0"/>
            <a:t>INTENDENTE (2)</a:t>
          </a:r>
        </a:p>
      </dsp:txBody>
      <dsp:txXfrm>
        <a:off x="6335893" y="1126971"/>
        <a:ext cx="1583994" cy="791997"/>
      </dsp:txXfrm>
    </dsp:sp>
    <dsp:sp modelId="{80F1C00B-66C2-4A14-AE90-01460AE8717A}">
      <dsp:nvSpPr>
        <dsp:cNvPr id="0" name=""/>
        <dsp:cNvSpPr/>
      </dsp:nvSpPr>
      <dsp:spPr>
        <a:xfrm>
          <a:off x="4419259" y="2251608"/>
          <a:ext cx="1583994" cy="791997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700" kern="1200" dirty="0"/>
            <a:t>VELADOR</a:t>
          </a:r>
        </a:p>
      </dsp:txBody>
      <dsp:txXfrm>
        <a:off x="4419259" y="2251608"/>
        <a:ext cx="1583994" cy="79199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0B5646-0C17-46C3-8E00-DE4982626137}">
      <dsp:nvSpPr>
        <dsp:cNvPr id="0" name=""/>
        <dsp:cNvSpPr/>
      </dsp:nvSpPr>
      <dsp:spPr>
        <a:xfrm>
          <a:off x="5861408" y="1195042"/>
          <a:ext cx="183723" cy="8048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04881"/>
              </a:lnTo>
              <a:lnTo>
                <a:pt x="183723" y="804881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A34ED6-BAF9-41AB-AABA-CAB31EAA1DCB}">
      <dsp:nvSpPr>
        <dsp:cNvPr id="0" name=""/>
        <dsp:cNvSpPr/>
      </dsp:nvSpPr>
      <dsp:spPr>
        <a:xfrm>
          <a:off x="5677685" y="1195042"/>
          <a:ext cx="183723" cy="804881"/>
        </a:xfrm>
        <a:custGeom>
          <a:avLst/>
          <a:gdLst/>
          <a:ahLst/>
          <a:cxnLst/>
          <a:rect l="0" t="0" r="0" b="0"/>
          <a:pathLst>
            <a:path>
              <a:moveTo>
                <a:pt x="183723" y="0"/>
              </a:moveTo>
              <a:lnTo>
                <a:pt x="183723" y="804881"/>
              </a:lnTo>
              <a:lnTo>
                <a:pt x="0" y="804881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B7A293-77CB-424A-9005-499D7358FCFA}">
      <dsp:nvSpPr>
        <dsp:cNvPr id="0" name=""/>
        <dsp:cNvSpPr/>
      </dsp:nvSpPr>
      <dsp:spPr>
        <a:xfrm>
          <a:off x="10143904" y="3679677"/>
          <a:ext cx="262461" cy="20471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47199"/>
              </a:lnTo>
              <a:lnTo>
                <a:pt x="262461" y="2047199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488E20-CF6D-40BE-91F8-FD49F1BA6895}">
      <dsp:nvSpPr>
        <dsp:cNvPr id="0" name=""/>
        <dsp:cNvSpPr/>
      </dsp:nvSpPr>
      <dsp:spPr>
        <a:xfrm>
          <a:off x="10143904" y="3679677"/>
          <a:ext cx="262461" cy="8048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04881"/>
              </a:lnTo>
              <a:lnTo>
                <a:pt x="262461" y="804881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C7B03D-F8A1-48E5-9FBA-DB5FED1EB686}">
      <dsp:nvSpPr>
        <dsp:cNvPr id="0" name=""/>
        <dsp:cNvSpPr/>
      </dsp:nvSpPr>
      <dsp:spPr>
        <a:xfrm>
          <a:off x="5861408" y="1195042"/>
          <a:ext cx="4982394" cy="16097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26040"/>
              </a:lnTo>
              <a:lnTo>
                <a:pt x="4982394" y="1426040"/>
              </a:lnTo>
              <a:lnTo>
                <a:pt x="4982394" y="1609763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B78189-7C0F-460C-9171-577CB3B38EBB}">
      <dsp:nvSpPr>
        <dsp:cNvPr id="0" name=""/>
        <dsp:cNvSpPr/>
      </dsp:nvSpPr>
      <dsp:spPr>
        <a:xfrm>
          <a:off x="5861408" y="1195042"/>
          <a:ext cx="2865204" cy="16097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26040"/>
              </a:lnTo>
              <a:lnTo>
                <a:pt x="2865204" y="1426040"/>
              </a:lnTo>
              <a:lnTo>
                <a:pt x="2865204" y="1609763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BFF84A-6123-44D8-9985-0B467B45F3B7}">
      <dsp:nvSpPr>
        <dsp:cNvPr id="0" name=""/>
        <dsp:cNvSpPr/>
      </dsp:nvSpPr>
      <dsp:spPr>
        <a:xfrm>
          <a:off x="5861408" y="1195042"/>
          <a:ext cx="748015" cy="16097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26040"/>
              </a:lnTo>
              <a:lnTo>
                <a:pt x="748015" y="1426040"/>
              </a:lnTo>
              <a:lnTo>
                <a:pt x="748015" y="1609763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ACC11D-9CF1-4266-90C2-7B90DE2A8B9E}">
      <dsp:nvSpPr>
        <dsp:cNvPr id="0" name=""/>
        <dsp:cNvSpPr/>
      </dsp:nvSpPr>
      <dsp:spPr>
        <a:xfrm>
          <a:off x="4850931" y="4921995"/>
          <a:ext cx="262461" cy="8048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04881"/>
              </a:lnTo>
              <a:lnTo>
                <a:pt x="262461" y="804881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CDB042-29AA-4C49-A5F7-A3A5DC058531}">
      <dsp:nvSpPr>
        <dsp:cNvPr id="0" name=""/>
        <dsp:cNvSpPr/>
      </dsp:nvSpPr>
      <dsp:spPr>
        <a:xfrm>
          <a:off x="4492233" y="3679677"/>
          <a:ext cx="1058594" cy="3674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3723"/>
              </a:lnTo>
              <a:lnTo>
                <a:pt x="1058594" y="183723"/>
              </a:lnTo>
              <a:lnTo>
                <a:pt x="1058594" y="367446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9348C2-45AE-48A4-B0E1-FBE26F59D1A7}">
      <dsp:nvSpPr>
        <dsp:cNvPr id="0" name=""/>
        <dsp:cNvSpPr/>
      </dsp:nvSpPr>
      <dsp:spPr>
        <a:xfrm>
          <a:off x="3433639" y="3679677"/>
          <a:ext cx="1058594" cy="367446"/>
        </a:xfrm>
        <a:custGeom>
          <a:avLst/>
          <a:gdLst/>
          <a:ahLst/>
          <a:cxnLst/>
          <a:rect l="0" t="0" r="0" b="0"/>
          <a:pathLst>
            <a:path>
              <a:moveTo>
                <a:pt x="1058594" y="0"/>
              </a:moveTo>
              <a:lnTo>
                <a:pt x="1058594" y="183723"/>
              </a:lnTo>
              <a:lnTo>
                <a:pt x="0" y="183723"/>
              </a:lnTo>
              <a:lnTo>
                <a:pt x="0" y="367446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175CA5-5901-4D4C-8B0D-44797B863CC5}">
      <dsp:nvSpPr>
        <dsp:cNvPr id="0" name=""/>
        <dsp:cNvSpPr/>
      </dsp:nvSpPr>
      <dsp:spPr>
        <a:xfrm>
          <a:off x="4492233" y="1195042"/>
          <a:ext cx="1369174" cy="1609763"/>
        </a:xfrm>
        <a:custGeom>
          <a:avLst/>
          <a:gdLst/>
          <a:ahLst/>
          <a:cxnLst/>
          <a:rect l="0" t="0" r="0" b="0"/>
          <a:pathLst>
            <a:path>
              <a:moveTo>
                <a:pt x="1369174" y="0"/>
              </a:moveTo>
              <a:lnTo>
                <a:pt x="1369174" y="1426040"/>
              </a:lnTo>
              <a:lnTo>
                <a:pt x="0" y="1426040"/>
              </a:lnTo>
              <a:lnTo>
                <a:pt x="0" y="1609763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EAE1D6-6AA8-4A78-8812-A5E35A68C25D}">
      <dsp:nvSpPr>
        <dsp:cNvPr id="0" name=""/>
        <dsp:cNvSpPr/>
      </dsp:nvSpPr>
      <dsp:spPr>
        <a:xfrm>
          <a:off x="179116" y="3679677"/>
          <a:ext cx="262461" cy="8048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04881"/>
              </a:lnTo>
              <a:lnTo>
                <a:pt x="262461" y="804881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E6EA19-B6B8-4246-8556-B3B120D60C6B}">
      <dsp:nvSpPr>
        <dsp:cNvPr id="0" name=""/>
        <dsp:cNvSpPr/>
      </dsp:nvSpPr>
      <dsp:spPr>
        <a:xfrm>
          <a:off x="879014" y="1195042"/>
          <a:ext cx="4982394" cy="1609763"/>
        </a:xfrm>
        <a:custGeom>
          <a:avLst/>
          <a:gdLst/>
          <a:ahLst/>
          <a:cxnLst/>
          <a:rect l="0" t="0" r="0" b="0"/>
          <a:pathLst>
            <a:path>
              <a:moveTo>
                <a:pt x="4982394" y="0"/>
              </a:moveTo>
              <a:lnTo>
                <a:pt x="4982394" y="1426040"/>
              </a:lnTo>
              <a:lnTo>
                <a:pt x="0" y="1426040"/>
              </a:lnTo>
              <a:lnTo>
                <a:pt x="0" y="1609763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2B9F23-5F20-40FB-9D97-025232580BD4}">
      <dsp:nvSpPr>
        <dsp:cNvPr id="0" name=""/>
        <dsp:cNvSpPr/>
      </dsp:nvSpPr>
      <dsp:spPr>
        <a:xfrm>
          <a:off x="4986536" y="320170"/>
          <a:ext cx="1749743" cy="874871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/>
            <a:t>COORDINACIÓN</a:t>
          </a:r>
          <a:r>
            <a:rPr lang="es-MX" sz="1400" kern="1200" dirty="0"/>
            <a:t> </a:t>
          </a:r>
          <a:r>
            <a:rPr lang="es-MX" sz="2000" kern="1200" dirty="0"/>
            <a:t>COMERCIAL</a:t>
          </a:r>
        </a:p>
      </dsp:txBody>
      <dsp:txXfrm>
        <a:off x="4986536" y="320170"/>
        <a:ext cx="1749743" cy="874871"/>
      </dsp:txXfrm>
    </dsp:sp>
    <dsp:sp modelId="{4912F42F-F762-4E27-B264-8BE79BC33860}">
      <dsp:nvSpPr>
        <dsp:cNvPr id="0" name=""/>
        <dsp:cNvSpPr/>
      </dsp:nvSpPr>
      <dsp:spPr>
        <a:xfrm>
          <a:off x="4142" y="2804806"/>
          <a:ext cx="1749743" cy="874871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200" kern="1200" dirty="0"/>
            <a:t>AUXILIAR COMERCIAL “A”</a:t>
          </a:r>
        </a:p>
      </dsp:txBody>
      <dsp:txXfrm>
        <a:off x="4142" y="2804806"/>
        <a:ext cx="1749743" cy="874871"/>
      </dsp:txXfrm>
    </dsp:sp>
    <dsp:sp modelId="{0D093A32-7E07-4DBC-A91E-6DA6F70D0D2A}">
      <dsp:nvSpPr>
        <dsp:cNvPr id="0" name=""/>
        <dsp:cNvSpPr/>
      </dsp:nvSpPr>
      <dsp:spPr>
        <a:xfrm>
          <a:off x="441578" y="4047123"/>
          <a:ext cx="1749743" cy="874871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200" kern="1200" dirty="0"/>
            <a:t>AFOROS</a:t>
          </a:r>
        </a:p>
      </dsp:txBody>
      <dsp:txXfrm>
        <a:off x="441578" y="4047123"/>
        <a:ext cx="1749743" cy="874871"/>
      </dsp:txXfrm>
    </dsp:sp>
    <dsp:sp modelId="{394E955F-2477-4716-8594-5945379EC36D}">
      <dsp:nvSpPr>
        <dsp:cNvPr id="0" name=""/>
        <dsp:cNvSpPr/>
      </dsp:nvSpPr>
      <dsp:spPr>
        <a:xfrm>
          <a:off x="3617362" y="2804806"/>
          <a:ext cx="1749743" cy="874871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200" kern="1200" dirty="0"/>
            <a:t>TÉCNICO COMERCIAL “B”</a:t>
          </a:r>
        </a:p>
      </dsp:txBody>
      <dsp:txXfrm>
        <a:off x="3617362" y="2804806"/>
        <a:ext cx="1749743" cy="874871"/>
      </dsp:txXfrm>
    </dsp:sp>
    <dsp:sp modelId="{4243F061-4084-4E13-85B5-8A70F5364791}">
      <dsp:nvSpPr>
        <dsp:cNvPr id="0" name=""/>
        <dsp:cNvSpPr/>
      </dsp:nvSpPr>
      <dsp:spPr>
        <a:xfrm>
          <a:off x="2558767" y="4047123"/>
          <a:ext cx="1749743" cy="874871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200" kern="1200" dirty="0"/>
            <a:t>AUXILIAR COMERCIAL “A”</a:t>
          </a:r>
        </a:p>
      </dsp:txBody>
      <dsp:txXfrm>
        <a:off x="2558767" y="4047123"/>
        <a:ext cx="1749743" cy="874871"/>
      </dsp:txXfrm>
    </dsp:sp>
    <dsp:sp modelId="{003265BD-0E82-4158-AB28-EA8AA3C4A9C6}">
      <dsp:nvSpPr>
        <dsp:cNvPr id="0" name=""/>
        <dsp:cNvSpPr/>
      </dsp:nvSpPr>
      <dsp:spPr>
        <a:xfrm>
          <a:off x="4675957" y="4047123"/>
          <a:ext cx="1749743" cy="874871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200" kern="1200" dirty="0"/>
            <a:t>LECTURISTA “B”</a:t>
          </a:r>
        </a:p>
      </dsp:txBody>
      <dsp:txXfrm>
        <a:off x="4675957" y="4047123"/>
        <a:ext cx="1749743" cy="874871"/>
      </dsp:txXfrm>
    </dsp:sp>
    <dsp:sp modelId="{5A2A7D09-E2F6-4737-85C7-F9B6ABA6EDDB}">
      <dsp:nvSpPr>
        <dsp:cNvPr id="0" name=""/>
        <dsp:cNvSpPr/>
      </dsp:nvSpPr>
      <dsp:spPr>
        <a:xfrm>
          <a:off x="5113392" y="5289441"/>
          <a:ext cx="1749743" cy="874871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200" kern="1200" dirty="0"/>
            <a:t>LECTURISTAS “A” (7)</a:t>
          </a:r>
        </a:p>
      </dsp:txBody>
      <dsp:txXfrm>
        <a:off x="5113392" y="5289441"/>
        <a:ext cx="1749743" cy="874871"/>
      </dsp:txXfrm>
    </dsp:sp>
    <dsp:sp modelId="{DA0716DC-A543-49EF-9EA8-5D55F09EA335}">
      <dsp:nvSpPr>
        <dsp:cNvPr id="0" name=""/>
        <dsp:cNvSpPr/>
      </dsp:nvSpPr>
      <dsp:spPr>
        <a:xfrm>
          <a:off x="5734551" y="2804806"/>
          <a:ext cx="1749743" cy="874871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200" kern="1200" dirty="0"/>
            <a:t>TÉCNICO COMERCIAL “A”</a:t>
          </a:r>
        </a:p>
      </dsp:txBody>
      <dsp:txXfrm>
        <a:off x="5734551" y="2804806"/>
        <a:ext cx="1749743" cy="874871"/>
      </dsp:txXfrm>
    </dsp:sp>
    <dsp:sp modelId="{4EE47A35-A915-4F67-B979-ECBCDE1FBD61}">
      <dsp:nvSpPr>
        <dsp:cNvPr id="0" name=""/>
        <dsp:cNvSpPr/>
      </dsp:nvSpPr>
      <dsp:spPr>
        <a:xfrm>
          <a:off x="7851741" y="2804806"/>
          <a:ext cx="1749743" cy="874871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200" kern="1200" dirty="0"/>
            <a:t>AUXILIAR COMERCIAL “B”</a:t>
          </a:r>
        </a:p>
      </dsp:txBody>
      <dsp:txXfrm>
        <a:off x="7851741" y="2804806"/>
        <a:ext cx="1749743" cy="874871"/>
      </dsp:txXfrm>
    </dsp:sp>
    <dsp:sp modelId="{2C6FF4AE-71DF-435B-B2A7-8E2AFAC50DB3}">
      <dsp:nvSpPr>
        <dsp:cNvPr id="0" name=""/>
        <dsp:cNvSpPr/>
      </dsp:nvSpPr>
      <dsp:spPr>
        <a:xfrm>
          <a:off x="9968930" y="2804806"/>
          <a:ext cx="1749743" cy="874871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200" kern="1200" dirty="0"/>
            <a:t>GESTOR COMERCIAL</a:t>
          </a:r>
        </a:p>
      </dsp:txBody>
      <dsp:txXfrm>
        <a:off x="9968930" y="2804806"/>
        <a:ext cx="1749743" cy="874871"/>
      </dsp:txXfrm>
    </dsp:sp>
    <dsp:sp modelId="{5F0C9CFF-DBD7-434F-AE6F-59275A77804C}">
      <dsp:nvSpPr>
        <dsp:cNvPr id="0" name=""/>
        <dsp:cNvSpPr/>
      </dsp:nvSpPr>
      <dsp:spPr>
        <a:xfrm>
          <a:off x="10406366" y="4047123"/>
          <a:ext cx="1749743" cy="874871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200" kern="1200" dirty="0"/>
            <a:t>OPERADOR COMERCIAL “B”</a:t>
          </a:r>
        </a:p>
      </dsp:txBody>
      <dsp:txXfrm>
        <a:off x="10406366" y="4047123"/>
        <a:ext cx="1749743" cy="874871"/>
      </dsp:txXfrm>
    </dsp:sp>
    <dsp:sp modelId="{AD1DD4AB-285A-4B7B-AC25-9764C2038530}">
      <dsp:nvSpPr>
        <dsp:cNvPr id="0" name=""/>
        <dsp:cNvSpPr/>
      </dsp:nvSpPr>
      <dsp:spPr>
        <a:xfrm>
          <a:off x="10406366" y="5289441"/>
          <a:ext cx="1749743" cy="874871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200" kern="1200" dirty="0"/>
            <a:t>OPERADOR COMERCIAL “A” (6)</a:t>
          </a:r>
        </a:p>
      </dsp:txBody>
      <dsp:txXfrm>
        <a:off x="10406366" y="5289441"/>
        <a:ext cx="1749743" cy="874871"/>
      </dsp:txXfrm>
    </dsp:sp>
    <dsp:sp modelId="{1ADCB675-5914-4351-A868-8809EFE0BED7}">
      <dsp:nvSpPr>
        <dsp:cNvPr id="0" name=""/>
        <dsp:cNvSpPr/>
      </dsp:nvSpPr>
      <dsp:spPr>
        <a:xfrm>
          <a:off x="3927941" y="1562488"/>
          <a:ext cx="1749743" cy="874871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200" kern="1200" dirty="0"/>
            <a:t>AUXILIAR COMERCIAL “A”</a:t>
          </a:r>
        </a:p>
      </dsp:txBody>
      <dsp:txXfrm>
        <a:off x="3927941" y="1562488"/>
        <a:ext cx="1749743" cy="874871"/>
      </dsp:txXfrm>
    </dsp:sp>
    <dsp:sp modelId="{163F53F3-9B8E-4021-B06C-06E9043CFB1C}">
      <dsp:nvSpPr>
        <dsp:cNvPr id="0" name=""/>
        <dsp:cNvSpPr/>
      </dsp:nvSpPr>
      <dsp:spPr>
        <a:xfrm>
          <a:off x="6045131" y="1562488"/>
          <a:ext cx="1749743" cy="874871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200" kern="1200" dirty="0"/>
            <a:t>TECNICO COMERCIAL “C”</a:t>
          </a:r>
        </a:p>
      </dsp:txBody>
      <dsp:txXfrm>
        <a:off x="6045131" y="1562488"/>
        <a:ext cx="1749743" cy="87487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5872AB-DA67-4CA5-8193-1CB5E26A18EE}">
      <dsp:nvSpPr>
        <dsp:cNvPr id="0" name=""/>
        <dsp:cNvSpPr/>
      </dsp:nvSpPr>
      <dsp:spPr>
        <a:xfrm>
          <a:off x="5659612" y="607507"/>
          <a:ext cx="126825" cy="555616"/>
        </a:xfrm>
        <a:custGeom>
          <a:avLst/>
          <a:gdLst/>
          <a:ahLst/>
          <a:cxnLst/>
          <a:rect l="0" t="0" r="0" b="0"/>
          <a:pathLst>
            <a:path>
              <a:moveTo>
                <a:pt x="126825" y="0"/>
              </a:moveTo>
              <a:lnTo>
                <a:pt x="126825" y="555616"/>
              </a:lnTo>
              <a:lnTo>
                <a:pt x="0" y="555616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AEC2D5-232E-46AB-AAC6-CAD610321D1F}">
      <dsp:nvSpPr>
        <dsp:cNvPr id="0" name=""/>
        <dsp:cNvSpPr/>
      </dsp:nvSpPr>
      <dsp:spPr>
        <a:xfrm>
          <a:off x="5786438" y="607507"/>
          <a:ext cx="4494806" cy="11112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84407"/>
              </a:lnTo>
              <a:lnTo>
                <a:pt x="4494806" y="984407"/>
              </a:lnTo>
              <a:lnTo>
                <a:pt x="4494806" y="1111233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8BBCC0-EFB1-423D-94D6-72807FB9166B}">
      <dsp:nvSpPr>
        <dsp:cNvPr id="0" name=""/>
        <dsp:cNvSpPr/>
      </dsp:nvSpPr>
      <dsp:spPr>
        <a:xfrm>
          <a:off x="5786438" y="607507"/>
          <a:ext cx="2846955" cy="11112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84407"/>
              </a:lnTo>
              <a:lnTo>
                <a:pt x="2846955" y="984407"/>
              </a:lnTo>
              <a:lnTo>
                <a:pt x="2846955" y="1111233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0B4B50-116A-415C-A09D-BAC12CFB17A3}">
      <dsp:nvSpPr>
        <dsp:cNvPr id="0" name=""/>
        <dsp:cNvSpPr/>
      </dsp:nvSpPr>
      <dsp:spPr>
        <a:xfrm>
          <a:off x="5786438" y="607507"/>
          <a:ext cx="1385442" cy="11112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84407"/>
              </a:lnTo>
              <a:lnTo>
                <a:pt x="1385442" y="984407"/>
              </a:lnTo>
              <a:lnTo>
                <a:pt x="1385442" y="1111233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AC06D6-88FE-4C84-807C-C37FDCEE4620}">
      <dsp:nvSpPr>
        <dsp:cNvPr id="0" name=""/>
        <dsp:cNvSpPr/>
      </dsp:nvSpPr>
      <dsp:spPr>
        <a:xfrm>
          <a:off x="5028743" y="2322672"/>
          <a:ext cx="214259" cy="5556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55616"/>
              </a:lnTo>
              <a:lnTo>
                <a:pt x="214259" y="555616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75BEC5-6CA5-4B9C-93A8-3405F7AE4EFD}">
      <dsp:nvSpPr>
        <dsp:cNvPr id="0" name=""/>
        <dsp:cNvSpPr/>
      </dsp:nvSpPr>
      <dsp:spPr>
        <a:xfrm>
          <a:off x="5600101" y="607507"/>
          <a:ext cx="186336" cy="1111233"/>
        </a:xfrm>
        <a:custGeom>
          <a:avLst/>
          <a:gdLst/>
          <a:ahLst/>
          <a:cxnLst/>
          <a:rect l="0" t="0" r="0" b="0"/>
          <a:pathLst>
            <a:path>
              <a:moveTo>
                <a:pt x="186336" y="0"/>
              </a:moveTo>
              <a:lnTo>
                <a:pt x="186336" y="984407"/>
              </a:lnTo>
              <a:lnTo>
                <a:pt x="0" y="984407"/>
              </a:lnTo>
              <a:lnTo>
                <a:pt x="0" y="1111233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C1EB20-0E41-4C24-9655-6C0D63CC12DD}">
      <dsp:nvSpPr>
        <dsp:cNvPr id="0" name=""/>
        <dsp:cNvSpPr/>
      </dsp:nvSpPr>
      <dsp:spPr>
        <a:xfrm>
          <a:off x="4028321" y="607507"/>
          <a:ext cx="1758116" cy="1111233"/>
        </a:xfrm>
        <a:custGeom>
          <a:avLst/>
          <a:gdLst/>
          <a:ahLst/>
          <a:cxnLst/>
          <a:rect l="0" t="0" r="0" b="0"/>
          <a:pathLst>
            <a:path>
              <a:moveTo>
                <a:pt x="1758116" y="0"/>
              </a:moveTo>
              <a:lnTo>
                <a:pt x="1758116" y="984407"/>
              </a:lnTo>
              <a:lnTo>
                <a:pt x="0" y="984407"/>
              </a:lnTo>
              <a:lnTo>
                <a:pt x="0" y="1111233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39F40C-6A8E-4B58-991A-F9BD615831CF}">
      <dsp:nvSpPr>
        <dsp:cNvPr id="0" name=""/>
        <dsp:cNvSpPr/>
      </dsp:nvSpPr>
      <dsp:spPr>
        <a:xfrm>
          <a:off x="2083663" y="3180254"/>
          <a:ext cx="181179" cy="31283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28363"/>
              </a:lnTo>
              <a:lnTo>
                <a:pt x="181179" y="3128363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C3B9DC-0F93-414C-ABFF-AE8AC1F01EFA}">
      <dsp:nvSpPr>
        <dsp:cNvPr id="0" name=""/>
        <dsp:cNvSpPr/>
      </dsp:nvSpPr>
      <dsp:spPr>
        <a:xfrm>
          <a:off x="2083663" y="3180254"/>
          <a:ext cx="181179" cy="22707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70781"/>
              </a:lnTo>
              <a:lnTo>
                <a:pt x="181179" y="2270781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80CBC7-0C24-4CA8-A168-03C0278420ED}">
      <dsp:nvSpPr>
        <dsp:cNvPr id="0" name=""/>
        <dsp:cNvSpPr/>
      </dsp:nvSpPr>
      <dsp:spPr>
        <a:xfrm>
          <a:off x="2083663" y="3180254"/>
          <a:ext cx="181179" cy="14131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3199"/>
              </a:lnTo>
              <a:lnTo>
                <a:pt x="181179" y="1413199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71EFEC-F036-425D-AEC7-0601DDCDE240}">
      <dsp:nvSpPr>
        <dsp:cNvPr id="0" name=""/>
        <dsp:cNvSpPr/>
      </dsp:nvSpPr>
      <dsp:spPr>
        <a:xfrm>
          <a:off x="2083663" y="3180254"/>
          <a:ext cx="181179" cy="5556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55616"/>
              </a:lnTo>
              <a:lnTo>
                <a:pt x="181179" y="555616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139093-2EE7-44C4-8FB0-3E00FCAE5903}">
      <dsp:nvSpPr>
        <dsp:cNvPr id="0" name=""/>
        <dsp:cNvSpPr/>
      </dsp:nvSpPr>
      <dsp:spPr>
        <a:xfrm>
          <a:off x="2521088" y="2322672"/>
          <a:ext cx="91440" cy="25365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3651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33FAC3-ED3B-4C4F-AB4B-640F672EF36A}">
      <dsp:nvSpPr>
        <dsp:cNvPr id="0" name=""/>
        <dsp:cNvSpPr/>
      </dsp:nvSpPr>
      <dsp:spPr>
        <a:xfrm>
          <a:off x="2566808" y="607507"/>
          <a:ext cx="3219629" cy="1111233"/>
        </a:xfrm>
        <a:custGeom>
          <a:avLst/>
          <a:gdLst/>
          <a:ahLst/>
          <a:cxnLst/>
          <a:rect l="0" t="0" r="0" b="0"/>
          <a:pathLst>
            <a:path>
              <a:moveTo>
                <a:pt x="3219629" y="0"/>
              </a:moveTo>
              <a:lnTo>
                <a:pt x="3219629" y="984407"/>
              </a:lnTo>
              <a:lnTo>
                <a:pt x="0" y="984407"/>
              </a:lnTo>
              <a:lnTo>
                <a:pt x="0" y="1111233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1A4949-3537-4AC6-A0F7-B63F53FFFCF3}">
      <dsp:nvSpPr>
        <dsp:cNvPr id="0" name=""/>
        <dsp:cNvSpPr/>
      </dsp:nvSpPr>
      <dsp:spPr>
        <a:xfrm>
          <a:off x="1105294" y="607507"/>
          <a:ext cx="4681143" cy="1111233"/>
        </a:xfrm>
        <a:custGeom>
          <a:avLst/>
          <a:gdLst/>
          <a:ahLst/>
          <a:cxnLst/>
          <a:rect l="0" t="0" r="0" b="0"/>
          <a:pathLst>
            <a:path>
              <a:moveTo>
                <a:pt x="4681143" y="0"/>
              </a:moveTo>
              <a:lnTo>
                <a:pt x="4681143" y="984407"/>
              </a:lnTo>
              <a:lnTo>
                <a:pt x="0" y="984407"/>
              </a:lnTo>
              <a:lnTo>
                <a:pt x="0" y="1111233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5FC818-C580-41C8-B668-7C2CCAA097D2}">
      <dsp:nvSpPr>
        <dsp:cNvPr id="0" name=""/>
        <dsp:cNvSpPr/>
      </dsp:nvSpPr>
      <dsp:spPr>
        <a:xfrm>
          <a:off x="4230662" y="3576"/>
          <a:ext cx="3111550" cy="603931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/>
            <a:t>COORDINACIÓN OPERATIVO</a:t>
          </a:r>
        </a:p>
      </dsp:txBody>
      <dsp:txXfrm>
        <a:off x="4230662" y="3576"/>
        <a:ext cx="3111550" cy="603931"/>
      </dsp:txXfrm>
    </dsp:sp>
    <dsp:sp modelId="{3F12D7CF-1BC2-48B6-866A-BD17EB15EBAB}">
      <dsp:nvSpPr>
        <dsp:cNvPr id="0" name=""/>
        <dsp:cNvSpPr/>
      </dsp:nvSpPr>
      <dsp:spPr>
        <a:xfrm>
          <a:off x="501363" y="1718740"/>
          <a:ext cx="1207862" cy="603931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kern="1200" dirty="0"/>
            <a:t>ANALISTA EN MANTENIMIENTO DE REDES </a:t>
          </a:r>
        </a:p>
      </dsp:txBody>
      <dsp:txXfrm>
        <a:off x="501363" y="1718740"/>
        <a:ext cx="1207862" cy="603931"/>
      </dsp:txXfrm>
    </dsp:sp>
    <dsp:sp modelId="{19781F2E-AAF6-4C3F-9087-4931A7000758}">
      <dsp:nvSpPr>
        <dsp:cNvPr id="0" name=""/>
        <dsp:cNvSpPr/>
      </dsp:nvSpPr>
      <dsp:spPr>
        <a:xfrm>
          <a:off x="1962877" y="1718740"/>
          <a:ext cx="1207862" cy="603931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kern="1200" dirty="0"/>
            <a:t>ANALISTA EN CALIDAD DEL AGUA</a:t>
          </a:r>
        </a:p>
      </dsp:txBody>
      <dsp:txXfrm>
        <a:off x="1962877" y="1718740"/>
        <a:ext cx="1207862" cy="603931"/>
      </dsp:txXfrm>
    </dsp:sp>
    <dsp:sp modelId="{8D2A402F-A37C-4798-BF09-D48FC510A9F9}">
      <dsp:nvSpPr>
        <dsp:cNvPr id="0" name=""/>
        <dsp:cNvSpPr/>
      </dsp:nvSpPr>
      <dsp:spPr>
        <a:xfrm>
          <a:off x="1962877" y="2576323"/>
          <a:ext cx="1207862" cy="603931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s-ES" sz="1200" kern="1200" dirty="0"/>
            <a:t>RESPONSABLE DE PTAR</a:t>
          </a:r>
          <a:endParaRPr lang="es-MX" sz="1200" kern="1200" dirty="0"/>
        </a:p>
      </dsp:txBody>
      <dsp:txXfrm>
        <a:off x="1962877" y="2576323"/>
        <a:ext cx="1207862" cy="603931"/>
      </dsp:txXfrm>
    </dsp:sp>
    <dsp:sp modelId="{47062076-D285-49B3-906E-F2AB8B628A90}">
      <dsp:nvSpPr>
        <dsp:cNvPr id="0" name=""/>
        <dsp:cNvSpPr/>
      </dsp:nvSpPr>
      <dsp:spPr>
        <a:xfrm>
          <a:off x="2264842" y="3433905"/>
          <a:ext cx="1207862" cy="603931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s-ES" sz="1200" kern="1200" dirty="0"/>
            <a:t>CLORADOR</a:t>
          </a:r>
          <a:endParaRPr lang="es-MX" sz="1200" kern="1200" dirty="0"/>
        </a:p>
      </dsp:txBody>
      <dsp:txXfrm>
        <a:off x="2264842" y="3433905"/>
        <a:ext cx="1207862" cy="603931"/>
      </dsp:txXfrm>
    </dsp:sp>
    <dsp:sp modelId="{B3799A1F-67DB-4120-97D0-ACD1CE84F52B}">
      <dsp:nvSpPr>
        <dsp:cNvPr id="0" name=""/>
        <dsp:cNvSpPr/>
      </dsp:nvSpPr>
      <dsp:spPr>
        <a:xfrm>
          <a:off x="2264842" y="4291487"/>
          <a:ext cx="1207862" cy="603931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s-ES" sz="1200" kern="1200" dirty="0"/>
            <a:t>OPERADOR PTAR (7)</a:t>
          </a:r>
          <a:endParaRPr lang="es-MX" sz="1200" kern="1200" dirty="0"/>
        </a:p>
      </dsp:txBody>
      <dsp:txXfrm>
        <a:off x="2264842" y="4291487"/>
        <a:ext cx="1207862" cy="603931"/>
      </dsp:txXfrm>
    </dsp:sp>
    <dsp:sp modelId="{7E3D12FD-3B6C-480F-8590-9196C2FEA532}">
      <dsp:nvSpPr>
        <dsp:cNvPr id="0" name=""/>
        <dsp:cNvSpPr/>
      </dsp:nvSpPr>
      <dsp:spPr>
        <a:xfrm>
          <a:off x="2264842" y="5149070"/>
          <a:ext cx="1207862" cy="603931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s-ES" sz="1200" kern="1200" dirty="0"/>
            <a:t>AUXILIAR MATENIMIENTO PTAR “A”</a:t>
          </a:r>
          <a:endParaRPr lang="es-MX" sz="1200" kern="1200" dirty="0"/>
        </a:p>
      </dsp:txBody>
      <dsp:txXfrm>
        <a:off x="2264842" y="5149070"/>
        <a:ext cx="1207862" cy="603931"/>
      </dsp:txXfrm>
    </dsp:sp>
    <dsp:sp modelId="{25FDDE23-EBE9-4EBB-8B93-4BF7375C071B}">
      <dsp:nvSpPr>
        <dsp:cNvPr id="0" name=""/>
        <dsp:cNvSpPr/>
      </dsp:nvSpPr>
      <dsp:spPr>
        <a:xfrm>
          <a:off x="2264842" y="6006652"/>
          <a:ext cx="1207862" cy="603931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s-ES" sz="1300" kern="1200" dirty="0"/>
            <a:t>LABORATORISTA</a:t>
          </a:r>
          <a:endParaRPr lang="es-MX" sz="1300" kern="1200" dirty="0"/>
        </a:p>
      </dsp:txBody>
      <dsp:txXfrm>
        <a:off x="2264842" y="6006652"/>
        <a:ext cx="1207862" cy="603931"/>
      </dsp:txXfrm>
    </dsp:sp>
    <dsp:sp modelId="{77FA9895-0D23-45C4-929D-288C1EBC74CB}">
      <dsp:nvSpPr>
        <dsp:cNvPr id="0" name=""/>
        <dsp:cNvSpPr/>
      </dsp:nvSpPr>
      <dsp:spPr>
        <a:xfrm>
          <a:off x="3424390" y="1718740"/>
          <a:ext cx="1207862" cy="603931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kern="1200" dirty="0"/>
            <a:t>RESPONSABLE OPERATIVO</a:t>
          </a:r>
        </a:p>
      </dsp:txBody>
      <dsp:txXfrm>
        <a:off x="3424390" y="1718740"/>
        <a:ext cx="1207862" cy="603931"/>
      </dsp:txXfrm>
    </dsp:sp>
    <dsp:sp modelId="{32B84439-F7F3-491D-8EE5-939A8D5E347E}">
      <dsp:nvSpPr>
        <dsp:cNvPr id="0" name=""/>
        <dsp:cNvSpPr/>
      </dsp:nvSpPr>
      <dsp:spPr>
        <a:xfrm>
          <a:off x="4885904" y="1718740"/>
          <a:ext cx="1428393" cy="603931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kern="1200" dirty="0"/>
            <a:t>RESPONSABLE ELECTROMECÁNICO</a:t>
          </a:r>
        </a:p>
      </dsp:txBody>
      <dsp:txXfrm>
        <a:off x="4885904" y="1718740"/>
        <a:ext cx="1428393" cy="603931"/>
      </dsp:txXfrm>
    </dsp:sp>
    <dsp:sp modelId="{63E5C155-4AEB-4EDE-B5B1-C2AD9AE0BD73}">
      <dsp:nvSpPr>
        <dsp:cNvPr id="0" name=""/>
        <dsp:cNvSpPr/>
      </dsp:nvSpPr>
      <dsp:spPr>
        <a:xfrm>
          <a:off x="5243002" y="2576323"/>
          <a:ext cx="1207862" cy="603931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000" kern="1200" dirty="0"/>
            <a:t>AUXILIAR DE MANTENIMIENTO “B”</a:t>
          </a:r>
        </a:p>
      </dsp:txBody>
      <dsp:txXfrm>
        <a:off x="5243002" y="2576323"/>
        <a:ext cx="1207862" cy="603931"/>
      </dsp:txXfrm>
    </dsp:sp>
    <dsp:sp modelId="{E973D653-0CCF-48A2-8494-409045B98E47}">
      <dsp:nvSpPr>
        <dsp:cNvPr id="0" name=""/>
        <dsp:cNvSpPr/>
      </dsp:nvSpPr>
      <dsp:spPr>
        <a:xfrm>
          <a:off x="6567949" y="1718740"/>
          <a:ext cx="1207862" cy="603931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kern="1200" dirty="0"/>
            <a:t>AUXILIAR OPERATICO </a:t>
          </a:r>
        </a:p>
      </dsp:txBody>
      <dsp:txXfrm>
        <a:off x="6567949" y="1718740"/>
        <a:ext cx="1207862" cy="603931"/>
      </dsp:txXfrm>
    </dsp:sp>
    <dsp:sp modelId="{328DBD95-D53A-41BA-93C2-F3EF038380FF}">
      <dsp:nvSpPr>
        <dsp:cNvPr id="0" name=""/>
        <dsp:cNvSpPr/>
      </dsp:nvSpPr>
      <dsp:spPr>
        <a:xfrm>
          <a:off x="8029462" y="1718740"/>
          <a:ext cx="1207862" cy="603931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kern="1200" dirty="0"/>
            <a:t>RESPONSABLE DE PROYECTOS</a:t>
          </a:r>
        </a:p>
      </dsp:txBody>
      <dsp:txXfrm>
        <a:off x="8029462" y="1718740"/>
        <a:ext cx="1207862" cy="603931"/>
      </dsp:txXfrm>
    </dsp:sp>
    <dsp:sp modelId="{E796354E-1363-43CB-AF1B-E9AF00D6A09D}">
      <dsp:nvSpPr>
        <dsp:cNvPr id="0" name=""/>
        <dsp:cNvSpPr/>
      </dsp:nvSpPr>
      <dsp:spPr>
        <a:xfrm>
          <a:off x="9490976" y="1718740"/>
          <a:ext cx="1580536" cy="840388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/>
            <a:t>1.- AGUA POTABLE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/>
            <a:t>2.- ALCANTARILLADO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/>
            <a:t>3.- POZOS</a:t>
          </a:r>
          <a:endParaRPr lang="es-MX" sz="1200" kern="1200" dirty="0"/>
        </a:p>
      </dsp:txBody>
      <dsp:txXfrm>
        <a:off x="9490976" y="1718740"/>
        <a:ext cx="1580536" cy="840388"/>
      </dsp:txXfrm>
    </dsp:sp>
    <dsp:sp modelId="{70361DDB-64BC-47FD-AE77-8A8A579220E4}">
      <dsp:nvSpPr>
        <dsp:cNvPr id="0" name=""/>
        <dsp:cNvSpPr/>
      </dsp:nvSpPr>
      <dsp:spPr>
        <a:xfrm>
          <a:off x="4451750" y="861158"/>
          <a:ext cx="1207862" cy="603931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kern="1200" dirty="0"/>
            <a:t>AUXILIAR ADMINISTRATIVO</a:t>
          </a:r>
        </a:p>
      </dsp:txBody>
      <dsp:txXfrm>
        <a:off x="4451750" y="861158"/>
        <a:ext cx="1207862" cy="60393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B8A6F3-F1AC-425F-BE5B-517B5AAAD5EB}">
      <dsp:nvSpPr>
        <dsp:cNvPr id="0" name=""/>
        <dsp:cNvSpPr/>
      </dsp:nvSpPr>
      <dsp:spPr>
        <a:xfrm>
          <a:off x="10592102" y="3617653"/>
          <a:ext cx="208759" cy="16283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28323"/>
              </a:lnTo>
              <a:lnTo>
                <a:pt x="208759" y="1628323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1947C6-BCAB-4177-9613-D931A5B1F90B}">
      <dsp:nvSpPr>
        <dsp:cNvPr id="0" name=""/>
        <dsp:cNvSpPr/>
      </dsp:nvSpPr>
      <dsp:spPr>
        <a:xfrm>
          <a:off x="10592102" y="3617653"/>
          <a:ext cx="208759" cy="6401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40195"/>
              </a:lnTo>
              <a:lnTo>
                <a:pt x="208759" y="640195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FA1506-199A-4F9B-B4C2-423B2F92BC07}">
      <dsp:nvSpPr>
        <dsp:cNvPr id="0" name=""/>
        <dsp:cNvSpPr/>
      </dsp:nvSpPr>
      <dsp:spPr>
        <a:xfrm>
          <a:off x="9464801" y="2629525"/>
          <a:ext cx="1683992" cy="2922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6131"/>
              </a:lnTo>
              <a:lnTo>
                <a:pt x="1683992" y="146131"/>
              </a:lnTo>
              <a:lnTo>
                <a:pt x="1683992" y="292263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6439AF-201C-44E8-8F4D-E093C36982FA}">
      <dsp:nvSpPr>
        <dsp:cNvPr id="0" name=""/>
        <dsp:cNvSpPr/>
      </dsp:nvSpPr>
      <dsp:spPr>
        <a:xfrm>
          <a:off x="8908109" y="3617653"/>
          <a:ext cx="208759" cy="6401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40195"/>
              </a:lnTo>
              <a:lnTo>
                <a:pt x="208759" y="640195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ED8091-2A11-4FF7-82A0-309424D09234}">
      <dsp:nvSpPr>
        <dsp:cNvPr id="0" name=""/>
        <dsp:cNvSpPr/>
      </dsp:nvSpPr>
      <dsp:spPr>
        <a:xfrm>
          <a:off x="9419081" y="2629525"/>
          <a:ext cx="91440" cy="29226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92263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02E133-7D85-420F-92CD-0C1E5FFB696F}">
      <dsp:nvSpPr>
        <dsp:cNvPr id="0" name=""/>
        <dsp:cNvSpPr/>
      </dsp:nvSpPr>
      <dsp:spPr>
        <a:xfrm>
          <a:off x="7780809" y="2629525"/>
          <a:ext cx="1683992" cy="292263"/>
        </a:xfrm>
        <a:custGeom>
          <a:avLst/>
          <a:gdLst/>
          <a:ahLst/>
          <a:cxnLst/>
          <a:rect l="0" t="0" r="0" b="0"/>
          <a:pathLst>
            <a:path>
              <a:moveTo>
                <a:pt x="1683992" y="0"/>
              </a:moveTo>
              <a:lnTo>
                <a:pt x="1683992" y="146131"/>
              </a:lnTo>
              <a:lnTo>
                <a:pt x="0" y="146131"/>
              </a:lnTo>
              <a:lnTo>
                <a:pt x="0" y="292263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8753FC-4AA7-486A-9B71-517D8B0EFAE2}">
      <dsp:nvSpPr>
        <dsp:cNvPr id="0" name=""/>
        <dsp:cNvSpPr/>
      </dsp:nvSpPr>
      <dsp:spPr>
        <a:xfrm>
          <a:off x="5149835" y="1641397"/>
          <a:ext cx="4314966" cy="2922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6131"/>
              </a:lnTo>
              <a:lnTo>
                <a:pt x="4314966" y="146131"/>
              </a:lnTo>
              <a:lnTo>
                <a:pt x="4314966" y="292263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C4C5B2-23D5-4FA4-AAC6-D0FC1F5E8FA5}">
      <dsp:nvSpPr>
        <dsp:cNvPr id="0" name=""/>
        <dsp:cNvSpPr/>
      </dsp:nvSpPr>
      <dsp:spPr>
        <a:xfrm>
          <a:off x="5540124" y="3617653"/>
          <a:ext cx="208759" cy="6401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40195"/>
              </a:lnTo>
              <a:lnTo>
                <a:pt x="208759" y="640195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7EA44A-DEF3-47B5-BD9B-A1C9D31D3D59}">
      <dsp:nvSpPr>
        <dsp:cNvPr id="0" name=""/>
        <dsp:cNvSpPr/>
      </dsp:nvSpPr>
      <dsp:spPr>
        <a:xfrm>
          <a:off x="4412823" y="2629525"/>
          <a:ext cx="1683992" cy="2922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6131"/>
              </a:lnTo>
              <a:lnTo>
                <a:pt x="1683992" y="146131"/>
              </a:lnTo>
              <a:lnTo>
                <a:pt x="1683992" y="292263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29151D-0202-4000-BA8F-E1F079A1D0A2}">
      <dsp:nvSpPr>
        <dsp:cNvPr id="0" name=""/>
        <dsp:cNvSpPr/>
      </dsp:nvSpPr>
      <dsp:spPr>
        <a:xfrm>
          <a:off x="3856132" y="3617653"/>
          <a:ext cx="208759" cy="6401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40195"/>
              </a:lnTo>
              <a:lnTo>
                <a:pt x="208759" y="640195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BEBC07-D988-4A98-9996-0BBE8CE8CDFE}">
      <dsp:nvSpPr>
        <dsp:cNvPr id="0" name=""/>
        <dsp:cNvSpPr/>
      </dsp:nvSpPr>
      <dsp:spPr>
        <a:xfrm>
          <a:off x="4367103" y="2629525"/>
          <a:ext cx="91440" cy="29226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92263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7295AD-88E7-4C6B-BAA6-DE2428F5563E}">
      <dsp:nvSpPr>
        <dsp:cNvPr id="0" name=""/>
        <dsp:cNvSpPr/>
      </dsp:nvSpPr>
      <dsp:spPr>
        <a:xfrm>
          <a:off x="2728831" y="2629525"/>
          <a:ext cx="1683992" cy="292263"/>
        </a:xfrm>
        <a:custGeom>
          <a:avLst/>
          <a:gdLst/>
          <a:ahLst/>
          <a:cxnLst/>
          <a:rect l="0" t="0" r="0" b="0"/>
          <a:pathLst>
            <a:path>
              <a:moveTo>
                <a:pt x="1683992" y="0"/>
              </a:moveTo>
              <a:lnTo>
                <a:pt x="1683992" y="146131"/>
              </a:lnTo>
              <a:lnTo>
                <a:pt x="0" y="146131"/>
              </a:lnTo>
              <a:lnTo>
                <a:pt x="0" y="292263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AB7EEE-8723-4C9F-8EFC-E533C3D450E4}">
      <dsp:nvSpPr>
        <dsp:cNvPr id="0" name=""/>
        <dsp:cNvSpPr/>
      </dsp:nvSpPr>
      <dsp:spPr>
        <a:xfrm>
          <a:off x="4412823" y="1641397"/>
          <a:ext cx="737011" cy="292263"/>
        </a:xfrm>
        <a:custGeom>
          <a:avLst/>
          <a:gdLst/>
          <a:ahLst/>
          <a:cxnLst/>
          <a:rect l="0" t="0" r="0" b="0"/>
          <a:pathLst>
            <a:path>
              <a:moveTo>
                <a:pt x="737011" y="0"/>
              </a:moveTo>
              <a:lnTo>
                <a:pt x="737011" y="146131"/>
              </a:lnTo>
              <a:lnTo>
                <a:pt x="0" y="146131"/>
              </a:lnTo>
              <a:lnTo>
                <a:pt x="0" y="292263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103DD5-F1A9-44BF-B975-82F3FBE29B03}">
      <dsp:nvSpPr>
        <dsp:cNvPr id="0" name=""/>
        <dsp:cNvSpPr/>
      </dsp:nvSpPr>
      <dsp:spPr>
        <a:xfrm>
          <a:off x="140214" y="2629525"/>
          <a:ext cx="208759" cy="26164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16451"/>
              </a:lnTo>
              <a:lnTo>
                <a:pt x="208759" y="2616451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05EA2F-291E-4E88-8B3E-40A15F0CE612}">
      <dsp:nvSpPr>
        <dsp:cNvPr id="0" name=""/>
        <dsp:cNvSpPr/>
      </dsp:nvSpPr>
      <dsp:spPr>
        <a:xfrm>
          <a:off x="140214" y="2629525"/>
          <a:ext cx="208759" cy="16283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28323"/>
              </a:lnTo>
              <a:lnTo>
                <a:pt x="208759" y="1628323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75D729-3BC4-49F9-9847-F55FA9949C61}">
      <dsp:nvSpPr>
        <dsp:cNvPr id="0" name=""/>
        <dsp:cNvSpPr/>
      </dsp:nvSpPr>
      <dsp:spPr>
        <a:xfrm>
          <a:off x="140214" y="2629525"/>
          <a:ext cx="208759" cy="6401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40195"/>
              </a:lnTo>
              <a:lnTo>
                <a:pt x="208759" y="640195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5D2707-54EA-486C-AE8C-56D429145475}">
      <dsp:nvSpPr>
        <dsp:cNvPr id="0" name=""/>
        <dsp:cNvSpPr/>
      </dsp:nvSpPr>
      <dsp:spPr>
        <a:xfrm>
          <a:off x="696906" y="1641397"/>
          <a:ext cx="4452928" cy="292263"/>
        </a:xfrm>
        <a:custGeom>
          <a:avLst/>
          <a:gdLst/>
          <a:ahLst/>
          <a:cxnLst/>
          <a:rect l="0" t="0" r="0" b="0"/>
          <a:pathLst>
            <a:path>
              <a:moveTo>
                <a:pt x="4452928" y="0"/>
              </a:moveTo>
              <a:lnTo>
                <a:pt x="4452928" y="146131"/>
              </a:lnTo>
              <a:lnTo>
                <a:pt x="0" y="146131"/>
              </a:lnTo>
              <a:lnTo>
                <a:pt x="0" y="292263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56BFFC-74BB-4404-BC34-451275E21711}">
      <dsp:nvSpPr>
        <dsp:cNvPr id="0" name=""/>
        <dsp:cNvSpPr/>
      </dsp:nvSpPr>
      <dsp:spPr>
        <a:xfrm>
          <a:off x="4209255" y="945532"/>
          <a:ext cx="1881158" cy="695864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/>
            <a:t>COORDINADOR OPERATIVO</a:t>
          </a:r>
        </a:p>
      </dsp:txBody>
      <dsp:txXfrm>
        <a:off x="4209255" y="945532"/>
        <a:ext cx="1881158" cy="695864"/>
      </dsp:txXfrm>
    </dsp:sp>
    <dsp:sp modelId="{38BDE415-BD81-4ED5-8397-D6F7D63307E7}">
      <dsp:nvSpPr>
        <dsp:cNvPr id="0" name=""/>
        <dsp:cNvSpPr/>
      </dsp:nvSpPr>
      <dsp:spPr>
        <a:xfrm>
          <a:off x="1041" y="1933660"/>
          <a:ext cx="1391729" cy="695864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 dirty="0"/>
            <a:t>POZOS</a:t>
          </a:r>
        </a:p>
      </dsp:txBody>
      <dsp:txXfrm>
        <a:off x="1041" y="1933660"/>
        <a:ext cx="1391729" cy="695864"/>
      </dsp:txXfrm>
    </dsp:sp>
    <dsp:sp modelId="{8863B494-7451-45CC-BF9D-F7D278CDFEC7}">
      <dsp:nvSpPr>
        <dsp:cNvPr id="0" name=""/>
        <dsp:cNvSpPr/>
      </dsp:nvSpPr>
      <dsp:spPr>
        <a:xfrm>
          <a:off x="348974" y="2921788"/>
          <a:ext cx="1391729" cy="695864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kern="1200" dirty="0"/>
            <a:t>POCERO C </a:t>
          </a:r>
        </a:p>
      </dsp:txBody>
      <dsp:txXfrm>
        <a:off x="348974" y="2921788"/>
        <a:ext cx="1391729" cy="695864"/>
      </dsp:txXfrm>
    </dsp:sp>
    <dsp:sp modelId="{27D164E0-BD80-4014-BEC5-301300520F05}">
      <dsp:nvSpPr>
        <dsp:cNvPr id="0" name=""/>
        <dsp:cNvSpPr/>
      </dsp:nvSpPr>
      <dsp:spPr>
        <a:xfrm>
          <a:off x="348974" y="3909916"/>
          <a:ext cx="1391729" cy="695864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kern="1200" dirty="0"/>
            <a:t>POCERO B (4)</a:t>
          </a:r>
        </a:p>
      </dsp:txBody>
      <dsp:txXfrm>
        <a:off x="348974" y="3909916"/>
        <a:ext cx="1391729" cy="695864"/>
      </dsp:txXfrm>
    </dsp:sp>
    <dsp:sp modelId="{F4AB1ECF-443E-4129-9D2F-0601F5FDF1C2}">
      <dsp:nvSpPr>
        <dsp:cNvPr id="0" name=""/>
        <dsp:cNvSpPr/>
      </dsp:nvSpPr>
      <dsp:spPr>
        <a:xfrm>
          <a:off x="348974" y="4898044"/>
          <a:ext cx="1391729" cy="695864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kern="1200" dirty="0"/>
            <a:t>POCERO A (5)</a:t>
          </a:r>
        </a:p>
      </dsp:txBody>
      <dsp:txXfrm>
        <a:off x="348974" y="4898044"/>
        <a:ext cx="1391729" cy="695864"/>
      </dsp:txXfrm>
    </dsp:sp>
    <dsp:sp modelId="{4245C94F-59B4-4773-94F2-E570FA2EC03A}">
      <dsp:nvSpPr>
        <dsp:cNvPr id="0" name=""/>
        <dsp:cNvSpPr/>
      </dsp:nvSpPr>
      <dsp:spPr>
        <a:xfrm>
          <a:off x="3716959" y="1933660"/>
          <a:ext cx="1391729" cy="695864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 dirty="0"/>
            <a:t>AGUA POTABLE</a:t>
          </a:r>
        </a:p>
      </dsp:txBody>
      <dsp:txXfrm>
        <a:off x="3716959" y="1933660"/>
        <a:ext cx="1391729" cy="695864"/>
      </dsp:txXfrm>
    </dsp:sp>
    <dsp:sp modelId="{234435E1-E74E-414C-9324-421867778280}">
      <dsp:nvSpPr>
        <dsp:cNvPr id="0" name=""/>
        <dsp:cNvSpPr/>
      </dsp:nvSpPr>
      <dsp:spPr>
        <a:xfrm>
          <a:off x="2032966" y="2921788"/>
          <a:ext cx="1391729" cy="695864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/>
            <a:t>OPERADOR PIPA  (3)</a:t>
          </a:r>
          <a:endParaRPr lang="es-MX" sz="1200" kern="1200" dirty="0"/>
        </a:p>
      </dsp:txBody>
      <dsp:txXfrm>
        <a:off x="2032966" y="2921788"/>
        <a:ext cx="1391729" cy="695864"/>
      </dsp:txXfrm>
    </dsp:sp>
    <dsp:sp modelId="{D5DC1E94-3CE2-40BE-8BB8-7FA9F228ADC6}">
      <dsp:nvSpPr>
        <dsp:cNvPr id="0" name=""/>
        <dsp:cNvSpPr/>
      </dsp:nvSpPr>
      <dsp:spPr>
        <a:xfrm>
          <a:off x="3716959" y="2921788"/>
          <a:ext cx="1391729" cy="695864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/>
            <a:t>FONTANERO “B” (3)</a:t>
          </a:r>
          <a:endParaRPr lang="es-MX" sz="1200" kern="1200" dirty="0"/>
        </a:p>
      </dsp:txBody>
      <dsp:txXfrm>
        <a:off x="3716959" y="2921788"/>
        <a:ext cx="1391729" cy="695864"/>
      </dsp:txXfrm>
    </dsp:sp>
    <dsp:sp modelId="{F58C6401-7EE5-4F2C-ABA5-892731FA0A15}">
      <dsp:nvSpPr>
        <dsp:cNvPr id="0" name=""/>
        <dsp:cNvSpPr/>
      </dsp:nvSpPr>
      <dsp:spPr>
        <a:xfrm>
          <a:off x="4064891" y="3909916"/>
          <a:ext cx="1391729" cy="695864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/>
            <a:t>AUX. FONTANERO “B” (15)</a:t>
          </a:r>
          <a:endParaRPr lang="es-MX" sz="1200" kern="1200" dirty="0"/>
        </a:p>
      </dsp:txBody>
      <dsp:txXfrm>
        <a:off x="4064891" y="3909916"/>
        <a:ext cx="1391729" cy="695864"/>
      </dsp:txXfrm>
    </dsp:sp>
    <dsp:sp modelId="{72A88E3D-CB19-4A8A-90A9-A5F949A6B7E7}">
      <dsp:nvSpPr>
        <dsp:cNvPr id="0" name=""/>
        <dsp:cNvSpPr/>
      </dsp:nvSpPr>
      <dsp:spPr>
        <a:xfrm>
          <a:off x="5400951" y="2921788"/>
          <a:ext cx="1391729" cy="695864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/>
            <a:t>FONTANERO “A” (5)</a:t>
          </a:r>
          <a:endParaRPr lang="es-MX" sz="1200" kern="1200" dirty="0"/>
        </a:p>
      </dsp:txBody>
      <dsp:txXfrm>
        <a:off x="5400951" y="2921788"/>
        <a:ext cx="1391729" cy="695864"/>
      </dsp:txXfrm>
    </dsp:sp>
    <dsp:sp modelId="{F6098FB7-390D-478D-B704-A5F062489BCC}">
      <dsp:nvSpPr>
        <dsp:cNvPr id="0" name=""/>
        <dsp:cNvSpPr/>
      </dsp:nvSpPr>
      <dsp:spPr>
        <a:xfrm>
          <a:off x="5748884" y="3909916"/>
          <a:ext cx="1391729" cy="695864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/>
            <a:t>AUX. FONTANERO “A” </a:t>
          </a:r>
          <a:br>
            <a:rPr lang="es-ES" sz="1200" kern="1200" dirty="0"/>
          </a:br>
          <a:r>
            <a:rPr lang="es-ES" sz="1200" kern="1200" dirty="0"/>
            <a:t>(4) </a:t>
          </a:r>
          <a:endParaRPr lang="es-MX" sz="1200" kern="1200" dirty="0"/>
        </a:p>
      </dsp:txBody>
      <dsp:txXfrm>
        <a:off x="5748884" y="3909916"/>
        <a:ext cx="1391729" cy="695864"/>
      </dsp:txXfrm>
    </dsp:sp>
    <dsp:sp modelId="{EA068559-8E34-4CEA-83FE-C020F2CCDF54}">
      <dsp:nvSpPr>
        <dsp:cNvPr id="0" name=""/>
        <dsp:cNvSpPr/>
      </dsp:nvSpPr>
      <dsp:spPr>
        <a:xfrm>
          <a:off x="8630974" y="1933660"/>
          <a:ext cx="1667653" cy="695864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 dirty="0"/>
            <a:t>ALCANTARILLADO</a:t>
          </a:r>
        </a:p>
      </dsp:txBody>
      <dsp:txXfrm>
        <a:off x="8630974" y="1933660"/>
        <a:ext cx="1667653" cy="695864"/>
      </dsp:txXfrm>
    </dsp:sp>
    <dsp:sp modelId="{5D095A8F-D4B2-487E-8999-FAFC3057AB20}">
      <dsp:nvSpPr>
        <dsp:cNvPr id="0" name=""/>
        <dsp:cNvSpPr/>
      </dsp:nvSpPr>
      <dsp:spPr>
        <a:xfrm>
          <a:off x="7084944" y="2921788"/>
          <a:ext cx="1391729" cy="695864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 dirty="0"/>
            <a:t>OPERADOR EQ. HIDRONEUMÁTICO</a:t>
          </a:r>
          <a:endParaRPr lang="es-MX" sz="1100" kern="1200" dirty="0"/>
        </a:p>
      </dsp:txBody>
      <dsp:txXfrm>
        <a:off x="7084944" y="2921788"/>
        <a:ext cx="1391729" cy="695864"/>
      </dsp:txXfrm>
    </dsp:sp>
    <dsp:sp modelId="{BE9CA3C3-4647-4B16-BFA7-C7C517675193}">
      <dsp:nvSpPr>
        <dsp:cNvPr id="0" name=""/>
        <dsp:cNvSpPr/>
      </dsp:nvSpPr>
      <dsp:spPr>
        <a:xfrm>
          <a:off x="8768936" y="2921788"/>
          <a:ext cx="1391729" cy="695864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 dirty="0"/>
            <a:t>OPERADOR RETIRO DE ESCOMBRO “B” </a:t>
          </a:r>
          <a:endParaRPr lang="es-MX" sz="1100" kern="1200" dirty="0"/>
        </a:p>
      </dsp:txBody>
      <dsp:txXfrm>
        <a:off x="8768936" y="2921788"/>
        <a:ext cx="1391729" cy="695864"/>
      </dsp:txXfrm>
    </dsp:sp>
    <dsp:sp modelId="{3DA0C025-BCA8-4254-A894-2F487F556DDC}">
      <dsp:nvSpPr>
        <dsp:cNvPr id="0" name=""/>
        <dsp:cNvSpPr/>
      </dsp:nvSpPr>
      <dsp:spPr>
        <a:xfrm>
          <a:off x="9116869" y="3909916"/>
          <a:ext cx="1391729" cy="695864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100" kern="1200" dirty="0"/>
            <a:t>OPERADOR DE RETIRO DE ESCOMBROS “A” </a:t>
          </a:r>
        </a:p>
      </dsp:txBody>
      <dsp:txXfrm>
        <a:off x="9116869" y="3909916"/>
        <a:ext cx="1391729" cy="695864"/>
      </dsp:txXfrm>
    </dsp:sp>
    <dsp:sp modelId="{F381B06E-1B88-4B34-8602-436A0A04D90B}">
      <dsp:nvSpPr>
        <dsp:cNvPr id="0" name=""/>
        <dsp:cNvSpPr/>
      </dsp:nvSpPr>
      <dsp:spPr>
        <a:xfrm>
          <a:off x="10452929" y="2921788"/>
          <a:ext cx="1391729" cy="695864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/>
            <a:t>FONTANERO “A”</a:t>
          </a:r>
          <a:endParaRPr lang="es-MX" sz="1200" kern="1200" dirty="0"/>
        </a:p>
      </dsp:txBody>
      <dsp:txXfrm>
        <a:off x="10452929" y="2921788"/>
        <a:ext cx="1391729" cy="695864"/>
      </dsp:txXfrm>
    </dsp:sp>
    <dsp:sp modelId="{6C459897-F29A-4DD7-A2E5-B052595A7185}">
      <dsp:nvSpPr>
        <dsp:cNvPr id="0" name=""/>
        <dsp:cNvSpPr/>
      </dsp:nvSpPr>
      <dsp:spPr>
        <a:xfrm>
          <a:off x="10800861" y="3909916"/>
          <a:ext cx="1391729" cy="695864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 dirty="0"/>
            <a:t>AUX. DE FONTANERO “A” (3</a:t>
          </a:r>
          <a:r>
            <a:rPr lang="es-ES" sz="1200" kern="1200" dirty="0"/>
            <a:t>)</a:t>
          </a:r>
          <a:endParaRPr lang="es-MX" sz="1200" kern="1200" dirty="0"/>
        </a:p>
      </dsp:txBody>
      <dsp:txXfrm>
        <a:off x="10800861" y="3909916"/>
        <a:ext cx="1391729" cy="695864"/>
      </dsp:txXfrm>
    </dsp:sp>
    <dsp:sp modelId="{98DFB6B1-DA13-4E2B-A390-392263AA4A0F}">
      <dsp:nvSpPr>
        <dsp:cNvPr id="0" name=""/>
        <dsp:cNvSpPr/>
      </dsp:nvSpPr>
      <dsp:spPr>
        <a:xfrm>
          <a:off x="10800861" y="4898044"/>
          <a:ext cx="1391729" cy="695864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kern="1200" dirty="0"/>
            <a:t>AUX. DE FONTANERO “B”</a:t>
          </a:r>
        </a:p>
      </dsp:txBody>
      <dsp:txXfrm>
        <a:off x="10800861" y="4898044"/>
        <a:ext cx="1391729" cy="6958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2896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544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75150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47810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6841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49311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99550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2653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897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5479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1850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1670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8582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8493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314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4674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084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4/18/2023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6095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  <p:sldLayoutId id="2147483724" r:id="rId13"/>
    <p:sldLayoutId id="2147483725" r:id="rId14"/>
    <p:sldLayoutId id="2147483726" r:id="rId15"/>
    <p:sldLayoutId id="2147483727" r:id="rId16"/>
    <p:sldLayoutId id="2147483728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2F7671-E633-4928-B204-9D0050449B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7241" y="2616198"/>
            <a:ext cx="5934969" cy="710921"/>
          </a:xfrm>
        </p:spPr>
        <p:txBody>
          <a:bodyPr>
            <a:normAutofit fontScale="90000"/>
          </a:bodyPr>
          <a:lstStyle/>
          <a:p>
            <a:r>
              <a:rPr lang="es-MX" sz="4800" dirty="0"/>
              <a:t>ORGANIGRAMA</a:t>
            </a:r>
          </a:p>
        </p:txBody>
      </p:sp>
      <p:pic>
        <p:nvPicPr>
          <p:cNvPr id="18" name="Imagen 17">
            <a:extLst>
              <a:ext uri="{FF2B5EF4-FFF2-40B4-BE49-F238E27FC236}">
                <a16:creationId xmlns:a16="http://schemas.microsoft.com/office/drawing/2014/main" id="{D4042DA7-6F57-42F6-BAF6-F25177F6C2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96381" y="1422400"/>
            <a:ext cx="5607034" cy="3192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1429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039F4A62-9943-48D9-ABF3-3ABCEA075E8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34087920"/>
              </p:ext>
            </p:extLst>
          </p:nvPr>
        </p:nvGraphicFramePr>
        <p:xfrm>
          <a:off x="189683" y="223837"/>
          <a:ext cx="11812633" cy="64140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018751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039F4A62-9943-48D9-ABF3-3ABCEA075E8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69611944"/>
              </p:ext>
            </p:extLst>
          </p:nvPr>
        </p:nvGraphicFramePr>
        <p:xfrm>
          <a:off x="-27033" y="166159"/>
          <a:ext cx="11812633" cy="64103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095062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039F4A62-9943-48D9-ABF3-3ABCEA075E8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07244971"/>
              </p:ext>
            </p:extLst>
          </p:nvPr>
        </p:nvGraphicFramePr>
        <p:xfrm>
          <a:off x="381000" y="285751"/>
          <a:ext cx="11572875" cy="6419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177332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039F4A62-9943-48D9-ABF3-3ABCEA075E8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58210874"/>
              </p:ext>
            </p:extLst>
          </p:nvPr>
        </p:nvGraphicFramePr>
        <p:xfrm>
          <a:off x="0" y="186758"/>
          <a:ext cx="12160252" cy="64844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277377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039F4A62-9943-48D9-ABF3-3ABCEA075E8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70712898"/>
              </p:ext>
            </p:extLst>
          </p:nvPr>
        </p:nvGraphicFramePr>
        <p:xfrm>
          <a:off x="476249" y="152400"/>
          <a:ext cx="11572876" cy="6614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34383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039F4A62-9943-48D9-ABF3-3ABCEA075E8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04770894"/>
              </p:ext>
            </p:extLst>
          </p:nvPr>
        </p:nvGraphicFramePr>
        <p:xfrm>
          <a:off x="74567" y="200025"/>
          <a:ext cx="12193633" cy="65394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00932438"/>
      </p:ext>
    </p:extLst>
  </p:cSld>
  <p:clrMapOvr>
    <a:masterClrMapping/>
  </p:clrMapOvr>
</p:sld>
</file>

<file path=ppt/theme/theme1.xml><?xml version="1.0" encoding="utf-8"?>
<a:theme xmlns:a="http://schemas.openxmlformats.org/drawingml/2006/main" name="Gota">
  <a:themeElements>
    <a:clrScheme name="Gota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Got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ot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1370</TotalTime>
  <Words>281</Words>
  <Application>Microsoft Office PowerPoint</Application>
  <PresentationFormat>Panorámica</PresentationFormat>
  <Paragraphs>73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0" baseType="lpstr">
      <vt:lpstr>Arial</vt:lpstr>
      <vt:lpstr>Tw Cen MT</vt:lpstr>
      <vt:lpstr>Gota</vt:lpstr>
      <vt:lpstr>ORGANIGRAMA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ORGANIGRAMA</dc:title>
  <dc:creator>NÓMINAS</dc:creator>
  <cp:lastModifiedBy>NÓMINAS</cp:lastModifiedBy>
  <cp:revision>28</cp:revision>
  <dcterms:created xsi:type="dcterms:W3CDTF">2022-12-14T17:47:34Z</dcterms:created>
  <dcterms:modified xsi:type="dcterms:W3CDTF">2023-04-18T18:43:46Z</dcterms:modified>
</cp:coreProperties>
</file>