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56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X-CONTABILIDAD" initials="AC" lastIdx="3" clrIdx="0">
    <p:extLst>
      <p:ext uri="{19B8F6BF-5375-455C-9EA6-DF929625EA0E}">
        <p15:presenceInfo xmlns:p15="http://schemas.microsoft.com/office/powerpoint/2012/main" userId="AUX-CONTABILID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76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CONSEJO DIRECTIVO 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 custT="1"/>
      <dgm:spPr/>
      <dgm:t>
        <a:bodyPr/>
        <a:lstStyle/>
        <a:p>
          <a:r>
            <a:rPr lang="es-MX" sz="1800" dirty="0"/>
            <a:t>COORDINACIÓN ADMINISTRATIVA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  <dgm:t>
        <a:bodyPr/>
        <a:lstStyle/>
        <a:p>
          <a:endParaRPr lang="es-MX"/>
        </a:p>
      </dgm:t>
    </dgm:pt>
    <dgm:pt modelId="{07DBF2A1-E0A4-4A2B-8691-F056ACC370C1}">
      <dgm:prSet phldrT="[Texto]" custT="1"/>
      <dgm:spPr/>
      <dgm:t>
        <a:bodyPr/>
        <a:lstStyle/>
        <a:p>
          <a:r>
            <a:rPr lang="es-MX" sz="1800" dirty="0"/>
            <a:t>COORDINACIÓN COMERCIAL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  <dgm:t>
        <a:bodyPr/>
        <a:lstStyle/>
        <a:p>
          <a:endParaRPr lang="es-MX"/>
        </a:p>
      </dgm:t>
    </dgm:pt>
    <dgm:pt modelId="{7819721C-A75B-469F-A1DD-5D36F729252B}">
      <dgm:prSet phldrT="[Texto]" custT="1"/>
      <dgm:spPr/>
      <dgm:t>
        <a:bodyPr/>
        <a:lstStyle/>
        <a:p>
          <a:r>
            <a:rPr lang="es-MX" sz="1800" dirty="0"/>
            <a:t>COORDINACIÓN OPERATIVA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  <dgm:t>
        <a:bodyPr/>
        <a:lstStyle/>
        <a:p>
          <a:endParaRPr lang="es-MX"/>
        </a:p>
      </dgm:t>
    </dgm:pt>
    <dgm:pt modelId="{DA56120B-4CC1-4431-9185-5840597CA9CD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A9465F-9B9E-4EF3-8726-B6B31BA294D1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086FB3AF-5F00-4EE3-9900-7E4F85B3D6B4}" type="pres">
      <dgm:prSet presAssocID="{EF7652F0-0A37-4759-9070-C3A09082F3CF}" presName="rootComposite1" presStyleCnt="0"/>
      <dgm:spPr/>
    </dgm:pt>
    <dgm:pt modelId="{5CE0B6DF-FF11-402A-924C-55745FDA8F6E}" type="pres">
      <dgm:prSet presAssocID="{EF7652F0-0A37-4759-9070-C3A09082F3CF}" presName="rootText1" presStyleLbl="node0" presStyleIdx="0" presStyleCnt="1">
        <dgm:presLayoutVars>
          <dgm:chPref val="3"/>
        </dgm:presLayoutVars>
      </dgm:prSet>
      <dgm:spPr/>
    </dgm:pt>
    <dgm:pt modelId="{34E0C0F8-6E94-42B1-BC88-DD9516929B81}" type="pres">
      <dgm:prSet presAssocID="{EF7652F0-0A37-4759-9070-C3A09082F3CF}" presName="rootConnector1" presStyleLbl="node1" presStyleIdx="0" presStyleCnt="0"/>
      <dgm:spPr/>
    </dgm:pt>
    <dgm:pt modelId="{8FDF79AD-E6CA-4CFE-BD76-3F4C069F8DDE}" type="pres">
      <dgm:prSet presAssocID="{EF7652F0-0A37-4759-9070-C3A09082F3CF}" presName="hierChild2" presStyleCnt="0"/>
      <dgm:spPr/>
    </dgm:pt>
    <dgm:pt modelId="{ADDC9C38-1328-404C-A266-7A72E83E2A04}" type="pres">
      <dgm:prSet presAssocID="{1D30FF72-350F-496A-A170-FB0C8AEED62A}" presName="Name37" presStyleLbl="parChTrans1D2" presStyleIdx="0" presStyleCnt="4"/>
      <dgm:spPr/>
    </dgm:pt>
    <dgm:pt modelId="{9AAE62FD-36CE-4CB8-9DCE-8984901AB1BB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6D8CE6FC-C241-4263-8D45-0C8F5EA0421C}" type="pres">
      <dgm:prSet presAssocID="{6E8D1F29-252C-4C72-B438-20076D5EC51B}" presName="rootComposite" presStyleCnt="0"/>
      <dgm:spPr/>
    </dgm:pt>
    <dgm:pt modelId="{2B82E7A4-BF06-4529-95BE-3FBE33D6C6ED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81124AF6-830B-4832-BD95-231BC8FEE1E7}" type="pres">
      <dgm:prSet presAssocID="{6E8D1F29-252C-4C72-B438-20076D5EC51B}" presName="rootConnector" presStyleLbl="node2" presStyleIdx="0" presStyleCnt="3"/>
      <dgm:spPr/>
    </dgm:pt>
    <dgm:pt modelId="{8DF53022-6223-40B7-B46F-2FCB9406D4F1}" type="pres">
      <dgm:prSet presAssocID="{6E8D1F29-252C-4C72-B438-20076D5EC51B}" presName="hierChild4" presStyleCnt="0"/>
      <dgm:spPr/>
    </dgm:pt>
    <dgm:pt modelId="{0B46B0EF-FA60-4493-B9FD-CAF7B6CD2A94}" type="pres">
      <dgm:prSet presAssocID="{6E8D1F29-252C-4C72-B438-20076D5EC51B}" presName="hierChild5" presStyleCnt="0"/>
      <dgm:spPr/>
    </dgm:pt>
    <dgm:pt modelId="{089721DA-3030-4ACD-865C-2A8CE639B9E7}" type="pres">
      <dgm:prSet presAssocID="{433AB9C7-F14C-48D0-BB88-DB6D7DDB61BE}" presName="Name37" presStyleLbl="parChTrans1D2" presStyleIdx="1" presStyleCnt="4"/>
      <dgm:spPr/>
    </dgm:pt>
    <dgm:pt modelId="{1274A186-7981-4E0C-8CE0-D36EB422A2D0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DEFA2176-6B51-4273-855C-2D0E79868C6C}" type="pres">
      <dgm:prSet presAssocID="{07DBF2A1-E0A4-4A2B-8691-F056ACC370C1}" presName="rootComposite" presStyleCnt="0"/>
      <dgm:spPr/>
    </dgm:pt>
    <dgm:pt modelId="{D556B99B-4E3D-4547-A099-4DF8FC2CCA7F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9FED5DAA-C040-462B-83A8-7976FE55FFEC}" type="pres">
      <dgm:prSet presAssocID="{07DBF2A1-E0A4-4A2B-8691-F056ACC370C1}" presName="rootConnector" presStyleLbl="node2" presStyleIdx="1" presStyleCnt="3"/>
      <dgm:spPr/>
    </dgm:pt>
    <dgm:pt modelId="{F7325007-C40E-4AB6-A1DE-A4BCB47C7470}" type="pres">
      <dgm:prSet presAssocID="{07DBF2A1-E0A4-4A2B-8691-F056ACC370C1}" presName="hierChild4" presStyleCnt="0"/>
      <dgm:spPr/>
    </dgm:pt>
    <dgm:pt modelId="{6FBB1C02-CA77-4F3E-A708-605D7251B3EC}" type="pres">
      <dgm:prSet presAssocID="{07DBF2A1-E0A4-4A2B-8691-F056ACC370C1}" presName="hierChild5" presStyleCnt="0"/>
      <dgm:spPr/>
    </dgm:pt>
    <dgm:pt modelId="{7F395503-AA09-47FA-8ED7-DBD6A9378366}" type="pres">
      <dgm:prSet presAssocID="{1878ABEA-AABF-47FD-A137-E2BB883BF0BA}" presName="Name37" presStyleLbl="parChTrans1D2" presStyleIdx="2" presStyleCnt="4"/>
      <dgm:spPr/>
    </dgm:pt>
    <dgm:pt modelId="{47221C99-7B56-46B3-974E-4B69211F4B6D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78A47A76-ECF1-4643-9B16-27F0C7019700}" type="pres">
      <dgm:prSet presAssocID="{7819721C-A75B-469F-A1DD-5D36F729252B}" presName="rootComposite" presStyleCnt="0"/>
      <dgm:spPr/>
    </dgm:pt>
    <dgm:pt modelId="{C4C35BA9-6104-4011-A980-353FF667DF7F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D71D78B6-EE72-4A16-9AD9-3D85E2F4655D}" type="pres">
      <dgm:prSet presAssocID="{7819721C-A75B-469F-A1DD-5D36F729252B}" presName="rootConnector" presStyleLbl="node2" presStyleIdx="2" presStyleCnt="3"/>
      <dgm:spPr/>
    </dgm:pt>
    <dgm:pt modelId="{BB126995-6F0E-40A9-B1E3-8ABC6889DFF2}" type="pres">
      <dgm:prSet presAssocID="{7819721C-A75B-469F-A1DD-5D36F729252B}" presName="hierChild4" presStyleCnt="0"/>
      <dgm:spPr/>
    </dgm:pt>
    <dgm:pt modelId="{64FF9A75-26C0-4FAE-A2D4-E24564798285}" type="pres">
      <dgm:prSet presAssocID="{7819721C-A75B-469F-A1DD-5D36F729252B}" presName="hierChild5" presStyleCnt="0"/>
      <dgm:spPr/>
    </dgm:pt>
    <dgm:pt modelId="{5BA03525-1811-4E94-BA2D-A7E218BA9F11}" type="pres">
      <dgm:prSet presAssocID="{EF7652F0-0A37-4759-9070-C3A09082F3CF}" presName="hierChild3" presStyleCnt="0"/>
      <dgm:spPr/>
    </dgm:pt>
    <dgm:pt modelId="{1792ECA1-2FEF-4063-9C8B-E5E20E2906B9}" type="pres">
      <dgm:prSet presAssocID="{21ED9C28-FB07-42D7-BB32-A0D4E4DCB541}" presName="Name111" presStyleLbl="parChTrans1D2" presStyleIdx="3" presStyleCnt="4"/>
      <dgm:spPr/>
    </dgm:pt>
    <dgm:pt modelId="{D5035DD1-9E8E-44DD-B11D-41F33BA67B83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18DD0D2B-FACE-4317-8A23-88A618989B41}" type="pres">
      <dgm:prSet presAssocID="{56D48D31-7B59-4957-B740-6F26B22CAE41}" presName="rootComposite3" presStyleCnt="0"/>
      <dgm:spPr/>
    </dgm:pt>
    <dgm:pt modelId="{87AA1993-E332-4FD8-9DF2-E75A75A64FCC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1AE9D0A9-D11B-404F-8B55-D31962F9425B}" type="pres">
      <dgm:prSet presAssocID="{56D48D31-7B59-4957-B740-6F26B22CAE41}" presName="rootConnector3" presStyleLbl="asst1" presStyleIdx="0" presStyleCnt="1"/>
      <dgm:spPr/>
    </dgm:pt>
    <dgm:pt modelId="{9270E68B-7AE7-4827-BA64-13E0574CFEAD}" type="pres">
      <dgm:prSet presAssocID="{56D48D31-7B59-4957-B740-6F26B22CAE41}" presName="hierChild6" presStyleCnt="0"/>
      <dgm:spPr/>
    </dgm:pt>
    <dgm:pt modelId="{3AB63D41-56F7-4585-B201-36E2AC2F4920}" type="pres">
      <dgm:prSet presAssocID="{56D48D31-7B59-4957-B740-6F26B22CAE41}" presName="hierChild7" presStyleCnt="0"/>
      <dgm:spPr/>
    </dgm:pt>
  </dgm:ptLst>
  <dgm:cxnLst>
    <dgm:cxn modelId="{62ED9400-D558-4EAB-A7FF-4A76B56491CD}" type="presOf" srcId="{6E8D1F29-252C-4C72-B438-20076D5EC51B}" destId="{2B82E7A4-BF06-4529-95BE-3FBE33D6C6ED}" srcOrd="0" destOrd="0" presId="urn:microsoft.com/office/officeart/2005/8/layout/orgChart1"/>
    <dgm:cxn modelId="{DAAB350D-2AD3-4D66-B3E1-D08F6659100F}" type="presOf" srcId="{433AB9C7-F14C-48D0-BB88-DB6D7DDB61BE}" destId="{089721DA-3030-4ACD-865C-2A8CE639B9E7}" srcOrd="0" destOrd="0" presId="urn:microsoft.com/office/officeart/2005/8/layout/orgChart1"/>
    <dgm:cxn modelId="{4930093F-2375-4F3D-AB5D-AD5187B64452}" type="presOf" srcId="{56D48D31-7B59-4957-B740-6F26B22CAE41}" destId="{87AA1993-E332-4FD8-9DF2-E75A75A64FCC}" srcOrd="0" destOrd="0" presId="urn:microsoft.com/office/officeart/2005/8/layout/orgChart1"/>
    <dgm:cxn modelId="{ADBA1B43-089B-4870-A4D9-E3736FDBD30F}" type="presOf" srcId="{07DBF2A1-E0A4-4A2B-8691-F056ACC370C1}" destId="{9FED5DAA-C040-462B-83A8-7976FE55FFEC}" srcOrd="1" destOrd="0" presId="urn:microsoft.com/office/officeart/2005/8/layout/orgChart1"/>
    <dgm:cxn modelId="{20010D67-1376-45AD-BF77-40A0A6D46E79}" type="presOf" srcId="{F89BF7CB-135B-4E12-B3C4-0580E2ED80E7}" destId="{DA56120B-4CC1-4431-9185-5840597CA9CD}" srcOrd="0" destOrd="0" presId="urn:microsoft.com/office/officeart/2005/8/layout/orgChart1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C0B4D779-4CDF-47F9-AE22-745B916DBD46}" type="presOf" srcId="{7819721C-A75B-469F-A1DD-5D36F729252B}" destId="{C4C35BA9-6104-4011-A980-353FF667DF7F}" srcOrd="0" destOrd="0" presId="urn:microsoft.com/office/officeart/2005/8/layout/orgChart1"/>
    <dgm:cxn modelId="{7418557E-AB41-4DA0-A04C-CBED91BBDD97}" type="presOf" srcId="{56D48D31-7B59-4957-B740-6F26B22CAE41}" destId="{1AE9D0A9-D11B-404F-8B55-D31962F9425B}" srcOrd="1" destOrd="0" presId="urn:microsoft.com/office/officeart/2005/8/layout/orgChart1"/>
    <dgm:cxn modelId="{1934C580-79E3-4E92-9903-95FA6A8EA9F7}" type="presOf" srcId="{1878ABEA-AABF-47FD-A137-E2BB883BF0BA}" destId="{7F395503-AA09-47FA-8ED7-DBD6A9378366}" srcOrd="0" destOrd="0" presId="urn:microsoft.com/office/officeart/2005/8/layout/orgChart1"/>
    <dgm:cxn modelId="{D4688A96-D98C-43D8-86F3-926E98279CF2}" type="presOf" srcId="{6E8D1F29-252C-4C72-B438-20076D5EC51B}" destId="{81124AF6-830B-4832-BD95-231BC8FEE1E7}" srcOrd="1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B7AAB4A6-10BE-4969-9912-4F6AF6540E7D}" srcId="{EF7652F0-0A37-4759-9070-C3A09082F3CF}" destId="{7819721C-A75B-469F-A1DD-5D36F729252B}" srcOrd="3" destOrd="0" parTransId="{1878ABEA-AABF-47FD-A137-E2BB883BF0BA}" sibTransId="{02B3E3F2-A6B8-4284-859B-516915411C1B}"/>
    <dgm:cxn modelId="{353330A8-E368-4216-8165-1574E6A38E99}" type="presOf" srcId="{1D30FF72-350F-496A-A170-FB0C8AEED62A}" destId="{ADDC9C38-1328-404C-A266-7A72E83E2A04}" srcOrd="0" destOrd="0" presId="urn:microsoft.com/office/officeart/2005/8/layout/orgChart1"/>
    <dgm:cxn modelId="{B323FBA8-471E-4BF6-B2CD-0F82176EC640}" type="presOf" srcId="{7819721C-A75B-469F-A1DD-5D36F729252B}" destId="{D71D78B6-EE72-4A16-9AD9-3D85E2F4655D}" srcOrd="1" destOrd="0" presId="urn:microsoft.com/office/officeart/2005/8/layout/orgChart1"/>
    <dgm:cxn modelId="{B59695AE-A250-42D6-B1F8-0520DD720C8E}" type="presOf" srcId="{07DBF2A1-E0A4-4A2B-8691-F056ACC370C1}" destId="{D556B99B-4E3D-4547-A099-4DF8FC2CCA7F}" srcOrd="0" destOrd="0" presId="urn:microsoft.com/office/officeart/2005/8/layout/orgChart1"/>
    <dgm:cxn modelId="{307404E5-E323-4DF6-A949-2C58B7BE2A7D}" type="presOf" srcId="{EF7652F0-0A37-4759-9070-C3A09082F3CF}" destId="{5CE0B6DF-FF11-402A-924C-55745FDA8F6E}" srcOrd="0" destOrd="0" presId="urn:microsoft.com/office/officeart/2005/8/layout/orgChart1"/>
    <dgm:cxn modelId="{7D46FAEA-BCFD-4FE0-B693-BF0C048FBD5F}" type="presOf" srcId="{EF7652F0-0A37-4759-9070-C3A09082F3CF}" destId="{34E0C0F8-6E94-42B1-BC88-DD9516929B81}" srcOrd="1" destOrd="0" presId="urn:microsoft.com/office/officeart/2005/8/layout/orgChart1"/>
    <dgm:cxn modelId="{299545FC-1CAA-4B74-9E52-5AC48E3FA119}" type="presOf" srcId="{21ED9C28-FB07-42D7-BB32-A0D4E4DCB541}" destId="{1792ECA1-2FEF-4063-9C8B-E5E20E2906B9}" srcOrd="0" destOrd="0" presId="urn:microsoft.com/office/officeart/2005/8/layout/orgChart1"/>
    <dgm:cxn modelId="{4F573201-9A88-4701-BB40-7819F54CD96A}" type="presParOf" srcId="{DA56120B-4CC1-4431-9185-5840597CA9CD}" destId="{FEA9465F-9B9E-4EF3-8726-B6B31BA294D1}" srcOrd="0" destOrd="0" presId="urn:microsoft.com/office/officeart/2005/8/layout/orgChart1"/>
    <dgm:cxn modelId="{09EA2A37-BF4A-46D0-BB64-41C4229D52C3}" type="presParOf" srcId="{FEA9465F-9B9E-4EF3-8726-B6B31BA294D1}" destId="{086FB3AF-5F00-4EE3-9900-7E4F85B3D6B4}" srcOrd="0" destOrd="0" presId="urn:microsoft.com/office/officeart/2005/8/layout/orgChart1"/>
    <dgm:cxn modelId="{3670ED62-5127-4526-9405-0AEA54E5B26E}" type="presParOf" srcId="{086FB3AF-5F00-4EE3-9900-7E4F85B3D6B4}" destId="{5CE0B6DF-FF11-402A-924C-55745FDA8F6E}" srcOrd="0" destOrd="0" presId="urn:microsoft.com/office/officeart/2005/8/layout/orgChart1"/>
    <dgm:cxn modelId="{C8EAC3BE-A8EB-49C5-A314-3BF9DC57FCF2}" type="presParOf" srcId="{086FB3AF-5F00-4EE3-9900-7E4F85B3D6B4}" destId="{34E0C0F8-6E94-42B1-BC88-DD9516929B81}" srcOrd="1" destOrd="0" presId="urn:microsoft.com/office/officeart/2005/8/layout/orgChart1"/>
    <dgm:cxn modelId="{7C090686-773D-4C40-924E-10461041B153}" type="presParOf" srcId="{FEA9465F-9B9E-4EF3-8726-B6B31BA294D1}" destId="{8FDF79AD-E6CA-4CFE-BD76-3F4C069F8DDE}" srcOrd="1" destOrd="0" presId="urn:microsoft.com/office/officeart/2005/8/layout/orgChart1"/>
    <dgm:cxn modelId="{89204D99-E837-4E54-9172-C4B3593A1436}" type="presParOf" srcId="{8FDF79AD-E6CA-4CFE-BD76-3F4C069F8DDE}" destId="{ADDC9C38-1328-404C-A266-7A72E83E2A04}" srcOrd="0" destOrd="0" presId="urn:microsoft.com/office/officeart/2005/8/layout/orgChart1"/>
    <dgm:cxn modelId="{F774B2D1-A4C7-44A6-A18E-B8067C26C3B3}" type="presParOf" srcId="{8FDF79AD-E6CA-4CFE-BD76-3F4C069F8DDE}" destId="{9AAE62FD-36CE-4CB8-9DCE-8984901AB1BB}" srcOrd="1" destOrd="0" presId="urn:microsoft.com/office/officeart/2005/8/layout/orgChart1"/>
    <dgm:cxn modelId="{032307C1-2D00-453C-BEB9-5772E26C46A1}" type="presParOf" srcId="{9AAE62FD-36CE-4CB8-9DCE-8984901AB1BB}" destId="{6D8CE6FC-C241-4263-8D45-0C8F5EA0421C}" srcOrd="0" destOrd="0" presId="urn:microsoft.com/office/officeart/2005/8/layout/orgChart1"/>
    <dgm:cxn modelId="{0325993A-19B6-4282-88FE-4256AB3A5E77}" type="presParOf" srcId="{6D8CE6FC-C241-4263-8D45-0C8F5EA0421C}" destId="{2B82E7A4-BF06-4529-95BE-3FBE33D6C6ED}" srcOrd="0" destOrd="0" presId="urn:microsoft.com/office/officeart/2005/8/layout/orgChart1"/>
    <dgm:cxn modelId="{939257E1-B1E4-467E-9E26-8172216FF2B3}" type="presParOf" srcId="{6D8CE6FC-C241-4263-8D45-0C8F5EA0421C}" destId="{81124AF6-830B-4832-BD95-231BC8FEE1E7}" srcOrd="1" destOrd="0" presId="urn:microsoft.com/office/officeart/2005/8/layout/orgChart1"/>
    <dgm:cxn modelId="{BFAE8381-6220-4D1C-92C8-26A419649375}" type="presParOf" srcId="{9AAE62FD-36CE-4CB8-9DCE-8984901AB1BB}" destId="{8DF53022-6223-40B7-B46F-2FCB9406D4F1}" srcOrd="1" destOrd="0" presId="urn:microsoft.com/office/officeart/2005/8/layout/orgChart1"/>
    <dgm:cxn modelId="{E3A72EAA-C433-403C-B88E-0BC1A59D89BD}" type="presParOf" srcId="{9AAE62FD-36CE-4CB8-9DCE-8984901AB1BB}" destId="{0B46B0EF-FA60-4493-B9FD-CAF7B6CD2A94}" srcOrd="2" destOrd="0" presId="urn:microsoft.com/office/officeart/2005/8/layout/orgChart1"/>
    <dgm:cxn modelId="{0CDF795C-DA99-4105-AE09-9632A0E2BC33}" type="presParOf" srcId="{8FDF79AD-E6CA-4CFE-BD76-3F4C069F8DDE}" destId="{089721DA-3030-4ACD-865C-2A8CE639B9E7}" srcOrd="2" destOrd="0" presId="urn:microsoft.com/office/officeart/2005/8/layout/orgChart1"/>
    <dgm:cxn modelId="{23CA3EFE-707B-4F41-8F97-763FAE7B0E1D}" type="presParOf" srcId="{8FDF79AD-E6CA-4CFE-BD76-3F4C069F8DDE}" destId="{1274A186-7981-4E0C-8CE0-D36EB422A2D0}" srcOrd="3" destOrd="0" presId="urn:microsoft.com/office/officeart/2005/8/layout/orgChart1"/>
    <dgm:cxn modelId="{46B49582-6184-43C4-8378-D4893A787ED5}" type="presParOf" srcId="{1274A186-7981-4E0C-8CE0-D36EB422A2D0}" destId="{DEFA2176-6B51-4273-855C-2D0E79868C6C}" srcOrd="0" destOrd="0" presId="urn:microsoft.com/office/officeart/2005/8/layout/orgChart1"/>
    <dgm:cxn modelId="{F7883ECB-83F2-481F-9F7D-1E3E3FBE6351}" type="presParOf" srcId="{DEFA2176-6B51-4273-855C-2D0E79868C6C}" destId="{D556B99B-4E3D-4547-A099-4DF8FC2CCA7F}" srcOrd="0" destOrd="0" presId="urn:microsoft.com/office/officeart/2005/8/layout/orgChart1"/>
    <dgm:cxn modelId="{4317B01D-4E19-4920-A241-F4FB0EAA1849}" type="presParOf" srcId="{DEFA2176-6B51-4273-855C-2D0E79868C6C}" destId="{9FED5DAA-C040-462B-83A8-7976FE55FFEC}" srcOrd="1" destOrd="0" presId="urn:microsoft.com/office/officeart/2005/8/layout/orgChart1"/>
    <dgm:cxn modelId="{5997517C-1924-474D-878C-C704294933B9}" type="presParOf" srcId="{1274A186-7981-4E0C-8CE0-D36EB422A2D0}" destId="{F7325007-C40E-4AB6-A1DE-A4BCB47C7470}" srcOrd="1" destOrd="0" presId="urn:microsoft.com/office/officeart/2005/8/layout/orgChart1"/>
    <dgm:cxn modelId="{A6B8D10C-541D-4678-A9DE-40B81B2874A0}" type="presParOf" srcId="{1274A186-7981-4E0C-8CE0-D36EB422A2D0}" destId="{6FBB1C02-CA77-4F3E-A708-605D7251B3EC}" srcOrd="2" destOrd="0" presId="urn:microsoft.com/office/officeart/2005/8/layout/orgChart1"/>
    <dgm:cxn modelId="{9013D7B1-3F12-49C6-8649-2918E84066D0}" type="presParOf" srcId="{8FDF79AD-E6CA-4CFE-BD76-3F4C069F8DDE}" destId="{7F395503-AA09-47FA-8ED7-DBD6A9378366}" srcOrd="4" destOrd="0" presId="urn:microsoft.com/office/officeart/2005/8/layout/orgChart1"/>
    <dgm:cxn modelId="{76A0B3CB-FB48-4A0F-932C-61D2901E7DDA}" type="presParOf" srcId="{8FDF79AD-E6CA-4CFE-BD76-3F4C069F8DDE}" destId="{47221C99-7B56-46B3-974E-4B69211F4B6D}" srcOrd="5" destOrd="0" presId="urn:microsoft.com/office/officeart/2005/8/layout/orgChart1"/>
    <dgm:cxn modelId="{83D920C8-8FA2-4817-8A0E-E6B17F147F88}" type="presParOf" srcId="{47221C99-7B56-46B3-974E-4B69211F4B6D}" destId="{78A47A76-ECF1-4643-9B16-27F0C7019700}" srcOrd="0" destOrd="0" presId="urn:microsoft.com/office/officeart/2005/8/layout/orgChart1"/>
    <dgm:cxn modelId="{B2205404-E697-46C9-B90B-A4111F8F8540}" type="presParOf" srcId="{78A47A76-ECF1-4643-9B16-27F0C7019700}" destId="{C4C35BA9-6104-4011-A980-353FF667DF7F}" srcOrd="0" destOrd="0" presId="urn:microsoft.com/office/officeart/2005/8/layout/orgChart1"/>
    <dgm:cxn modelId="{D21C4365-3FA1-401C-A16D-226E345C8E39}" type="presParOf" srcId="{78A47A76-ECF1-4643-9B16-27F0C7019700}" destId="{D71D78B6-EE72-4A16-9AD9-3D85E2F4655D}" srcOrd="1" destOrd="0" presId="urn:microsoft.com/office/officeart/2005/8/layout/orgChart1"/>
    <dgm:cxn modelId="{D749290D-8A46-409D-AE45-E1D676A328F6}" type="presParOf" srcId="{47221C99-7B56-46B3-974E-4B69211F4B6D}" destId="{BB126995-6F0E-40A9-B1E3-8ABC6889DFF2}" srcOrd="1" destOrd="0" presId="urn:microsoft.com/office/officeart/2005/8/layout/orgChart1"/>
    <dgm:cxn modelId="{D2E985C6-434C-43B8-B0DC-E16DACEE5683}" type="presParOf" srcId="{47221C99-7B56-46B3-974E-4B69211F4B6D}" destId="{64FF9A75-26C0-4FAE-A2D4-E24564798285}" srcOrd="2" destOrd="0" presId="urn:microsoft.com/office/officeart/2005/8/layout/orgChart1"/>
    <dgm:cxn modelId="{6938A82C-2F27-4E56-9744-E826BEC46C39}" type="presParOf" srcId="{FEA9465F-9B9E-4EF3-8726-B6B31BA294D1}" destId="{5BA03525-1811-4E94-BA2D-A7E218BA9F11}" srcOrd="2" destOrd="0" presId="urn:microsoft.com/office/officeart/2005/8/layout/orgChart1"/>
    <dgm:cxn modelId="{FDBCA64E-F136-4ABE-9E8A-41E22D22498B}" type="presParOf" srcId="{5BA03525-1811-4E94-BA2D-A7E218BA9F11}" destId="{1792ECA1-2FEF-4063-9C8B-E5E20E2906B9}" srcOrd="0" destOrd="0" presId="urn:microsoft.com/office/officeart/2005/8/layout/orgChart1"/>
    <dgm:cxn modelId="{48416079-EECF-4BF6-9B8B-6E1973449CB5}" type="presParOf" srcId="{5BA03525-1811-4E94-BA2D-A7E218BA9F11}" destId="{D5035DD1-9E8E-44DD-B11D-41F33BA67B83}" srcOrd="1" destOrd="0" presId="urn:microsoft.com/office/officeart/2005/8/layout/orgChart1"/>
    <dgm:cxn modelId="{79151895-2C4A-445A-86A4-3D0752E8AFA3}" type="presParOf" srcId="{D5035DD1-9E8E-44DD-B11D-41F33BA67B83}" destId="{18DD0D2B-FACE-4317-8A23-88A618989B41}" srcOrd="0" destOrd="0" presId="urn:microsoft.com/office/officeart/2005/8/layout/orgChart1"/>
    <dgm:cxn modelId="{4B120D21-6CE7-4216-B054-DC57B0292492}" type="presParOf" srcId="{18DD0D2B-FACE-4317-8A23-88A618989B41}" destId="{87AA1993-E332-4FD8-9DF2-E75A75A64FCC}" srcOrd="0" destOrd="0" presId="urn:microsoft.com/office/officeart/2005/8/layout/orgChart1"/>
    <dgm:cxn modelId="{F4B2737C-9B8B-4A88-83FD-F5A426BF9EBC}" type="presParOf" srcId="{18DD0D2B-FACE-4317-8A23-88A618989B41}" destId="{1AE9D0A9-D11B-404F-8B55-D31962F9425B}" srcOrd="1" destOrd="0" presId="urn:microsoft.com/office/officeart/2005/8/layout/orgChart1"/>
    <dgm:cxn modelId="{ED8C2659-D1C7-434F-9C13-ABEA239F3C70}" type="presParOf" srcId="{D5035DD1-9E8E-44DD-B11D-41F33BA67B83}" destId="{9270E68B-7AE7-4827-BA64-13E0574CFEAD}" srcOrd="1" destOrd="0" presId="urn:microsoft.com/office/officeart/2005/8/layout/orgChart1"/>
    <dgm:cxn modelId="{2332FEA7-D480-42E0-960D-04DA07BA7740}" type="presParOf" srcId="{D5035DD1-9E8E-44DD-B11D-41F33BA67B83}" destId="{3AB63D41-56F7-4585-B201-36E2AC2F49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379A477C-BC3E-465F-B003-347013C7CE41}" type="asst">
      <dgm:prSet phldrT="[Texto]" custT="1"/>
      <dgm:spPr/>
      <dgm:t>
        <a:bodyPr/>
        <a:lstStyle/>
        <a:p>
          <a:r>
            <a:rPr lang="es-MX" sz="1200" dirty="0"/>
            <a:t>AUXILIAR ADMINISTRATIVO</a:t>
          </a:r>
        </a:p>
      </dgm:t>
    </dgm:pt>
    <dgm:pt modelId="{B66897EC-BEA0-4FDA-BD8B-050C46FDFA39}" type="parTrans" cxnId="{EBD1FABD-CD54-4ED7-B3D4-28B749688EF5}">
      <dgm:prSet/>
      <dgm:spPr/>
      <dgm:t>
        <a:bodyPr/>
        <a:lstStyle/>
        <a:p>
          <a:endParaRPr lang="es-MX"/>
        </a:p>
      </dgm:t>
    </dgm:pt>
    <dgm:pt modelId="{E0FD6A7E-E4AD-4467-8946-0EB3D220D842}" type="sibTrans" cxnId="{EBD1FABD-CD54-4ED7-B3D4-28B749688EF5}">
      <dgm:prSet custT="1"/>
      <dgm:spPr/>
    </dgm:pt>
    <dgm:pt modelId="{6AF8D162-314B-4CDE-AFB2-6BD4963ADA8D}" type="asst">
      <dgm:prSet phldrT="[Texto]" custT="1"/>
      <dgm:spPr/>
      <dgm:t>
        <a:bodyPr/>
        <a:lstStyle/>
        <a:p>
          <a:r>
            <a:rPr lang="es-MX" sz="1200" dirty="0"/>
            <a:t>GESTOR DE CULTURA DEL AGUA Y COMUNICACIÓN SOCIAL</a:t>
          </a:r>
        </a:p>
      </dgm:t>
    </dgm:pt>
    <dgm:pt modelId="{82EF6A48-4261-4345-B1D1-04909399BFCC}" type="parTrans" cxnId="{CE1B73C8-40C3-4B20-A0AD-D89D70208D65}">
      <dgm:prSet/>
      <dgm:spPr/>
      <dgm:t>
        <a:bodyPr/>
        <a:lstStyle/>
        <a:p>
          <a:endParaRPr lang="es-MX"/>
        </a:p>
      </dgm:t>
    </dgm:pt>
    <dgm:pt modelId="{E88ECF1C-8F79-4813-AAD0-8B502602E2FF}" type="sibTrans" cxnId="{CE1B73C8-40C3-4B20-A0AD-D89D70208D65}">
      <dgm:prSet custT="1"/>
      <dgm:spPr/>
    </dgm:pt>
    <dgm:pt modelId="{1AA9C838-9AC9-4601-9505-FF051C72A6C3}" type="asst">
      <dgm:prSet phldrT="[Texto]" custT="1"/>
      <dgm:spPr/>
      <dgm:t>
        <a:bodyPr/>
        <a:lstStyle/>
        <a:p>
          <a:r>
            <a:rPr lang="es-MX" sz="1200" dirty="0"/>
            <a:t>ASISTENTE DE CULTURA DEL AGUA Y COMUNICACIÓN SOCIAL</a:t>
          </a:r>
        </a:p>
      </dgm:t>
    </dgm:pt>
    <dgm:pt modelId="{CC0D4977-9C07-4027-AD03-F10AC08AAD1C}" type="parTrans" cxnId="{15B61016-5472-4EB9-ABF0-DF807AE4A1DC}">
      <dgm:prSet/>
      <dgm:spPr/>
      <dgm:t>
        <a:bodyPr/>
        <a:lstStyle/>
        <a:p>
          <a:endParaRPr lang="es-MX"/>
        </a:p>
      </dgm:t>
    </dgm:pt>
    <dgm:pt modelId="{77F06F33-FDB4-4796-8B61-BCE4BA0EBF1F}" type="sibTrans" cxnId="{15B61016-5472-4EB9-ABF0-DF807AE4A1DC}">
      <dgm:prSet custT="1"/>
      <dgm:spPr/>
    </dgm:pt>
    <dgm:pt modelId="{F6EF735E-E136-45BF-8CBC-DB4848041DE3}" type="asst">
      <dgm:prSet phldrT="[Texto]" custT="1"/>
      <dgm:spPr/>
      <dgm:t>
        <a:bodyPr/>
        <a:lstStyle/>
        <a:p>
          <a:r>
            <a:rPr lang="es-MX" sz="1200" dirty="0"/>
            <a:t>RESPONSABLE DE JURÍDICO A</a:t>
          </a:r>
        </a:p>
      </dgm:t>
    </dgm:pt>
    <dgm:pt modelId="{0AC988EE-B534-41AA-9BA4-6D4EBB2D9D18}" type="sibTrans" cxnId="{E88AA5EF-FA95-40E4-B4E9-02987366B671}">
      <dgm:prSet custT="1"/>
      <dgm:spPr/>
    </dgm:pt>
    <dgm:pt modelId="{23453E80-18D5-45F1-8E51-2FBF594AE747}" type="parTrans" cxnId="{E88AA5EF-FA95-40E4-B4E9-02987366B671}">
      <dgm:prSet/>
      <dgm:spPr/>
      <dgm:t>
        <a:bodyPr/>
        <a:lstStyle/>
        <a:p>
          <a:endParaRPr lang="es-MX"/>
        </a:p>
      </dgm:t>
    </dgm:pt>
    <dgm:pt modelId="{35140E80-1861-4E2B-9873-87A53E1DED47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10CBF9-25C4-4179-88EC-7644B6FDF55C}" type="pres">
      <dgm:prSet presAssocID="{56D48D31-7B59-4957-B740-6F26B22CAE41}" presName="hierRoot1" presStyleCnt="0">
        <dgm:presLayoutVars>
          <dgm:hierBranch val="init"/>
        </dgm:presLayoutVars>
      </dgm:prSet>
      <dgm:spPr/>
    </dgm:pt>
    <dgm:pt modelId="{D1BBC245-8D7D-4F25-9999-6F122E7DF592}" type="pres">
      <dgm:prSet presAssocID="{56D48D31-7B59-4957-B740-6F26B22CAE41}" presName="rootComposite1" presStyleCnt="0"/>
      <dgm:spPr/>
    </dgm:pt>
    <dgm:pt modelId="{F6F9B0BA-F5E1-456F-AD9C-6F706965CC53}" type="pres">
      <dgm:prSet presAssocID="{56D48D31-7B59-4957-B740-6F26B22CAE41}" presName="rootText1" presStyleLbl="node0" presStyleIdx="0" presStyleCnt="1">
        <dgm:presLayoutVars>
          <dgm:chPref val="3"/>
        </dgm:presLayoutVars>
      </dgm:prSet>
      <dgm:spPr/>
    </dgm:pt>
    <dgm:pt modelId="{C4493B88-5825-4645-B961-C267C2A6647E}" type="pres">
      <dgm:prSet presAssocID="{56D48D31-7B59-4957-B740-6F26B22CAE41}" presName="rootConnector1" presStyleLbl="asst0" presStyleIdx="0" presStyleCnt="4"/>
      <dgm:spPr/>
    </dgm:pt>
    <dgm:pt modelId="{1AC1D4E1-57DB-4E2C-8008-4392CC462499}" type="pres">
      <dgm:prSet presAssocID="{56D48D31-7B59-4957-B740-6F26B22CAE41}" presName="hierChild2" presStyleCnt="0"/>
      <dgm:spPr/>
    </dgm:pt>
    <dgm:pt modelId="{9465BE68-E554-46DC-B889-E1C08FCC5C2F}" type="pres">
      <dgm:prSet presAssocID="{56D48D31-7B59-4957-B740-6F26B22CAE41}" presName="hierChild3" presStyleCnt="0"/>
      <dgm:spPr/>
    </dgm:pt>
    <dgm:pt modelId="{A80E0F5F-0996-461A-8C5F-5DA4C28937A6}" type="pres">
      <dgm:prSet presAssocID="{B66897EC-BEA0-4FDA-BD8B-050C46FDFA39}" presName="Name111" presStyleLbl="parChTrans1D2" presStyleIdx="0" presStyleCnt="3"/>
      <dgm:spPr/>
    </dgm:pt>
    <dgm:pt modelId="{3BF59FFD-6D0B-410A-8E41-2E3C9C104990}" type="pres">
      <dgm:prSet presAssocID="{379A477C-BC3E-465F-B003-347013C7CE41}" presName="hierRoot3" presStyleCnt="0">
        <dgm:presLayoutVars>
          <dgm:hierBranch val="init"/>
        </dgm:presLayoutVars>
      </dgm:prSet>
      <dgm:spPr/>
    </dgm:pt>
    <dgm:pt modelId="{18CD6276-DF22-4CFF-9C5B-39146442CDA4}" type="pres">
      <dgm:prSet presAssocID="{379A477C-BC3E-465F-B003-347013C7CE41}" presName="rootComposite3" presStyleCnt="0"/>
      <dgm:spPr/>
    </dgm:pt>
    <dgm:pt modelId="{F82897B7-6917-40FF-8306-16183B01DAC7}" type="pres">
      <dgm:prSet presAssocID="{379A477C-BC3E-465F-B003-347013C7CE41}" presName="rootText3" presStyleLbl="asst0" presStyleIdx="0" presStyleCnt="4">
        <dgm:presLayoutVars>
          <dgm:chPref val="3"/>
        </dgm:presLayoutVars>
      </dgm:prSet>
      <dgm:spPr/>
    </dgm:pt>
    <dgm:pt modelId="{F7A83861-5C4E-4CD4-A15F-13DF8E68C121}" type="pres">
      <dgm:prSet presAssocID="{379A477C-BC3E-465F-B003-347013C7CE41}" presName="rootConnector3" presStyleLbl="asst0" presStyleIdx="0" presStyleCnt="4"/>
      <dgm:spPr/>
    </dgm:pt>
    <dgm:pt modelId="{D85A1C8C-D6C4-4923-A240-40D3D0DD341F}" type="pres">
      <dgm:prSet presAssocID="{379A477C-BC3E-465F-B003-347013C7CE41}" presName="hierChild6" presStyleCnt="0"/>
      <dgm:spPr/>
    </dgm:pt>
    <dgm:pt modelId="{C2BBC76E-279E-46D3-832D-2EE13D9AB570}" type="pres">
      <dgm:prSet presAssocID="{379A477C-BC3E-465F-B003-347013C7CE41}" presName="hierChild7" presStyleCnt="0"/>
      <dgm:spPr/>
    </dgm:pt>
    <dgm:pt modelId="{0F334D5A-3C88-48D7-920E-0F9EF9364A76}" type="pres">
      <dgm:prSet presAssocID="{23453E80-18D5-45F1-8E51-2FBF594AE747}" presName="Name111" presStyleLbl="parChTrans1D2" presStyleIdx="1" presStyleCnt="3"/>
      <dgm:spPr/>
    </dgm:pt>
    <dgm:pt modelId="{986F5264-C2A4-4B30-9A61-34BAE9A8FE89}" type="pres">
      <dgm:prSet presAssocID="{F6EF735E-E136-45BF-8CBC-DB4848041DE3}" presName="hierRoot3" presStyleCnt="0">
        <dgm:presLayoutVars>
          <dgm:hierBranch val="init"/>
        </dgm:presLayoutVars>
      </dgm:prSet>
      <dgm:spPr/>
    </dgm:pt>
    <dgm:pt modelId="{6DAA3015-FEA5-47F6-A78A-E291D57A3403}" type="pres">
      <dgm:prSet presAssocID="{F6EF735E-E136-45BF-8CBC-DB4848041DE3}" presName="rootComposite3" presStyleCnt="0"/>
      <dgm:spPr/>
    </dgm:pt>
    <dgm:pt modelId="{E8BF1A82-EDD7-41FE-8DE4-6299B63F6B2A}" type="pres">
      <dgm:prSet presAssocID="{F6EF735E-E136-45BF-8CBC-DB4848041DE3}" presName="rootText3" presStyleLbl="asst0" presStyleIdx="1" presStyleCnt="4">
        <dgm:presLayoutVars>
          <dgm:chPref val="3"/>
        </dgm:presLayoutVars>
      </dgm:prSet>
      <dgm:spPr/>
    </dgm:pt>
    <dgm:pt modelId="{AFD2F6C2-8FF0-4797-B00B-4B2D15A238FE}" type="pres">
      <dgm:prSet presAssocID="{F6EF735E-E136-45BF-8CBC-DB4848041DE3}" presName="rootConnector3" presStyleLbl="asst0" presStyleIdx="1" presStyleCnt="4"/>
      <dgm:spPr/>
    </dgm:pt>
    <dgm:pt modelId="{D6AB5D7C-72C3-4AC5-9C47-EA1FF1E2437D}" type="pres">
      <dgm:prSet presAssocID="{F6EF735E-E136-45BF-8CBC-DB4848041DE3}" presName="hierChild6" presStyleCnt="0"/>
      <dgm:spPr/>
    </dgm:pt>
    <dgm:pt modelId="{75995C45-1B33-4384-9D28-E9E2F40DBE4E}" type="pres">
      <dgm:prSet presAssocID="{F6EF735E-E136-45BF-8CBC-DB4848041DE3}" presName="hierChild7" presStyleCnt="0"/>
      <dgm:spPr/>
    </dgm:pt>
    <dgm:pt modelId="{DCC028C3-5209-4CC7-B3A9-A9E17936A78E}" type="pres">
      <dgm:prSet presAssocID="{82EF6A48-4261-4345-B1D1-04909399BFCC}" presName="Name111" presStyleLbl="parChTrans1D2" presStyleIdx="2" presStyleCnt="3"/>
      <dgm:spPr/>
    </dgm:pt>
    <dgm:pt modelId="{C341E437-6E00-4F67-A72B-127097145617}" type="pres">
      <dgm:prSet presAssocID="{6AF8D162-314B-4CDE-AFB2-6BD4963ADA8D}" presName="hierRoot3" presStyleCnt="0">
        <dgm:presLayoutVars>
          <dgm:hierBranch val="init"/>
        </dgm:presLayoutVars>
      </dgm:prSet>
      <dgm:spPr/>
    </dgm:pt>
    <dgm:pt modelId="{D0B521DF-57B5-4633-9228-677BF0024D1C}" type="pres">
      <dgm:prSet presAssocID="{6AF8D162-314B-4CDE-AFB2-6BD4963ADA8D}" presName="rootComposite3" presStyleCnt="0"/>
      <dgm:spPr/>
    </dgm:pt>
    <dgm:pt modelId="{98F67B4A-CC3C-4371-B279-7E994D205C9A}" type="pres">
      <dgm:prSet presAssocID="{6AF8D162-314B-4CDE-AFB2-6BD4963ADA8D}" presName="rootText3" presStyleLbl="asst0" presStyleIdx="2" presStyleCnt="4">
        <dgm:presLayoutVars>
          <dgm:chPref val="3"/>
        </dgm:presLayoutVars>
      </dgm:prSet>
      <dgm:spPr/>
    </dgm:pt>
    <dgm:pt modelId="{55D210F8-11AF-486D-BCFD-BF415077E9EB}" type="pres">
      <dgm:prSet presAssocID="{6AF8D162-314B-4CDE-AFB2-6BD4963ADA8D}" presName="rootConnector3" presStyleLbl="asst0" presStyleIdx="2" presStyleCnt="4"/>
      <dgm:spPr/>
    </dgm:pt>
    <dgm:pt modelId="{DF66D7EB-9474-4C30-9C71-7EF464381462}" type="pres">
      <dgm:prSet presAssocID="{6AF8D162-314B-4CDE-AFB2-6BD4963ADA8D}" presName="hierChild6" presStyleCnt="0"/>
      <dgm:spPr/>
    </dgm:pt>
    <dgm:pt modelId="{2E2D2B36-4E32-487E-8C3F-72A214C709B1}" type="pres">
      <dgm:prSet presAssocID="{6AF8D162-314B-4CDE-AFB2-6BD4963ADA8D}" presName="hierChild7" presStyleCnt="0"/>
      <dgm:spPr/>
    </dgm:pt>
    <dgm:pt modelId="{A5384772-4CAB-4670-9C07-2803CAB56F97}" type="pres">
      <dgm:prSet presAssocID="{CC0D4977-9C07-4027-AD03-F10AC08AAD1C}" presName="Name111" presStyleLbl="parChTrans1D3" presStyleIdx="0" presStyleCnt="1"/>
      <dgm:spPr/>
    </dgm:pt>
    <dgm:pt modelId="{FD394E72-E70C-4842-89AF-8565AE2D99C7}" type="pres">
      <dgm:prSet presAssocID="{1AA9C838-9AC9-4601-9505-FF051C72A6C3}" presName="hierRoot3" presStyleCnt="0">
        <dgm:presLayoutVars>
          <dgm:hierBranch val="init"/>
        </dgm:presLayoutVars>
      </dgm:prSet>
      <dgm:spPr/>
    </dgm:pt>
    <dgm:pt modelId="{596FC78D-E491-40A9-95B3-E1C43485BE79}" type="pres">
      <dgm:prSet presAssocID="{1AA9C838-9AC9-4601-9505-FF051C72A6C3}" presName="rootComposite3" presStyleCnt="0"/>
      <dgm:spPr/>
    </dgm:pt>
    <dgm:pt modelId="{8EE3FB6B-BC1B-478F-886A-99E24FC02034}" type="pres">
      <dgm:prSet presAssocID="{1AA9C838-9AC9-4601-9505-FF051C72A6C3}" presName="rootText3" presStyleLbl="asst0" presStyleIdx="3" presStyleCnt="4">
        <dgm:presLayoutVars>
          <dgm:chPref val="3"/>
        </dgm:presLayoutVars>
      </dgm:prSet>
      <dgm:spPr/>
    </dgm:pt>
    <dgm:pt modelId="{928247A1-0BBA-402D-83D6-DB5A19061893}" type="pres">
      <dgm:prSet presAssocID="{1AA9C838-9AC9-4601-9505-FF051C72A6C3}" presName="rootConnector3" presStyleLbl="asst0" presStyleIdx="3" presStyleCnt="4"/>
      <dgm:spPr/>
    </dgm:pt>
    <dgm:pt modelId="{C58230D6-0AA9-4FC5-962B-C7A8D29C9AD1}" type="pres">
      <dgm:prSet presAssocID="{1AA9C838-9AC9-4601-9505-FF051C72A6C3}" presName="hierChild6" presStyleCnt="0"/>
      <dgm:spPr/>
    </dgm:pt>
    <dgm:pt modelId="{0FAC845C-B060-4138-9F21-20C7F5DFEEA7}" type="pres">
      <dgm:prSet presAssocID="{1AA9C838-9AC9-4601-9505-FF051C72A6C3}" presName="hierChild7" presStyleCnt="0"/>
      <dgm:spPr/>
    </dgm:pt>
  </dgm:ptLst>
  <dgm:cxnLst>
    <dgm:cxn modelId="{367AA50A-78EC-4FA0-883B-96AB47CB8380}" type="presOf" srcId="{1AA9C838-9AC9-4601-9505-FF051C72A6C3}" destId="{8EE3FB6B-BC1B-478F-886A-99E24FC02034}" srcOrd="0" destOrd="0" presId="urn:microsoft.com/office/officeart/2005/8/layout/orgChart1"/>
    <dgm:cxn modelId="{4C49010E-0A3A-4DA0-8231-15F337A6F76E}" type="presOf" srcId="{379A477C-BC3E-465F-B003-347013C7CE41}" destId="{F82897B7-6917-40FF-8306-16183B01DAC7}" srcOrd="0" destOrd="0" presId="urn:microsoft.com/office/officeart/2005/8/layout/orgChart1"/>
    <dgm:cxn modelId="{704EDD0E-8EF6-40B3-AEBB-7470E1B3264F}" type="presOf" srcId="{B66897EC-BEA0-4FDA-BD8B-050C46FDFA39}" destId="{A80E0F5F-0996-461A-8C5F-5DA4C28937A6}" srcOrd="0" destOrd="0" presId="urn:microsoft.com/office/officeart/2005/8/layout/orgChart1"/>
    <dgm:cxn modelId="{16153812-77D2-435B-9E90-DE8C29F821FA}" type="presOf" srcId="{23453E80-18D5-45F1-8E51-2FBF594AE747}" destId="{0F334D5A-3C88-48D7-920E-0F9EF9364A76}" srcOrd="0" destOrd="0" presId="urn:microsoft.com/office/officeart/2005/8/layout/orgChart1"/>
    <dgm:cxn modelId="{15B61016-5472-4EB9-ABF0-DF807AE4A1DC}" srcId="{6AF8D162-314B-4CDE-AFB2-6BD4963ADA8D}" destId="{1AA9C838-9AC9-4601-9505-FF051C72A6C3}" srcOrd="0" destOrd="0" parTransId="{CC0D4977-9C07-4027-AD03-F10AC08AAD1C}" sibTransId="{77F06F33-FDB4-4796-8B61-BCE4BA0EBF1F}"/>
    <dgm:cxn modelId="{A5679B18-82EA-44F0-9D15-7B93CE2C2EC3}" type="presOf" srcId="{6AF8D162-314B-4CDE-AFB2-6BD4963ADA8D}" destId="{98F67B4A-CC3C-4371-B279-7E994D205C9A}" srcOrd="0" destOrd="0" presId="urn:microsoft.com/office/officeart/2005/8/layout/orgChart1"/>
    <dgm:cxn modelId="{1C04852C-B75C-430B-B446-2AF390E29B66}" type="presOf" srcId="{F6EF735E-E136-45BF-8CBC-DB4848041DE3}" destId="{E8BF1A82-EDD7-41FE-8DE4-6299B63F6B2A}" srcOrd="0" destOrd="0" presId="urn:microsoft.com/office/officeart/2005/8/layout/orgChart1"/>
    <dgm:cxn modelId="{4D0EB24E-09E9-4EDE-A04A-BC4153A68486}" type="presOf" srcId="{82EF6A48-4261-4345-B1D1-04909399BFCC}" destId="{DCC028C3-5209-4CC7-B3A9-A9E17936A78E}" srcOrd="0" destOrd="0" presId="urn:microsoft.com/office/officeart/2005/8/layout/orgChart1"/>
    <dgm:cxn modelId="{BE165E78-123A-4688-83D6-E45FC8253717}" type="presOf" srcId="{1AA9C838-9AC9-4601-9505-FF051C72A6C3}" destId="{928247A1-0BBA-402D-83D6-DB5A19061893}" srcOrd="1" destOrd="0" presId="urn:microsoft.com/office/officeart/2005/8/layout/orgChart1"/>
    <dgm:cxn modelId="{ADD0C383-6CAB-4F6F-9BCA-89DEC1D0C613}" type="presOf" srcId="{CC0D4977-9C07-4027-AD03-F10AC08AAD1C}" destId="{A5384772-4CAB-4670-9C07-2803CAB56F97}" srcOrd="0" destOrd="0" presId="urn:microsoft.com/office/officeart/2005/8/layout/orgChart1"/>
    <dgm:cxn modelId="{F00D1499-F801-4EB2-98EE-79C8887C2DA6}" type="presOf" srcId="{F89BF7CB-135B-4E12-B3C4-0580E2ED80E7}" destId="{35140E80-1861-4E2B-9873-87A53E1DED47}" srcOrd="0" destOrd="0" presId="urn:microsoft.com/office/officeart/2005/8/layout/orgChart1"/>
    <dgm:cxn modelId="{FB31719D-3771-4954-82E6-701ADAD54D0E}" srcId="{F89BF7CB-135B-4E12-B3C4-0580E2ED80E7}" destId="{56D48D31-7B59-4957-B740-6F26B22CAE41}" srcOrd="0" destOrd="0" parTransId="{21ED9C28-FB07-42D7-BB32-A0D4E4DCB541}" sibTransId="{9DD5CEF1-532F-4B64-BEA4-148960A03D07}"/>
    <dgm:cxn modelId="{A449B7A5-8DC3-4666-98C8-EBDF84EBBFBF}" type="presOf" srcId="{56D48D31-7B59-4957-B740-6F26B22CAE41}" destId="{C4493B88-5825-4645-B961-C267C2A6647E}" srcOrd="1" destOrd="0" presId="urn:microsoft.com/office/officeart/2005/8/layout/orgChart1"/>
    <dgm:cxn modelId="{2BA7D7B3-C667-44AF-A22F-F4CDD0819102}" type="presOf" srcId="{F6EF735E-E136-45BF-8CBC-DB4848041DE3}" destId="{AFD2F6C2-8FF0-4797-B00B-4B2D15A238FE}" srcOrd="1" destOrd="0" presId="urn:microsoft.com/office/officeart/2005/8/layout/orgChart1"/>
    <dgm:cxn modelId="{40C558BC-F769-419D-9C4C-1B8F32D225B6}" type="presOf" srcId="{379A477C-BC3E-465F-B003-347013C7CE41}" destId="{F7A83861-5C4E-4CD4-A15F-13DF8E68C121}" srcOrd="1" destOrd="0" presId="urn:microsoft.com/office/officeart/2005/8/layout/orgChart1"/>
    <dgm:cxn modelId="{EBD1FABD-CD54-4ED7-B3D4-28B749688EF5}" srcId="{56D48D31-7B59-4957-B740-6F26B22CAE41}" destId="{379A477C-BC3E-465F-B003-347013C7CE41}" srcOrd="0" destOrd="0" parTransId="{B66897EC-BEA0-4FDA-BD8B-050C46FDFA39}" sibTransId="{E0FD6A7E-E4AD-4467-8946-0EB3D220D842}"/>
    <dgm:cxn modelId="{CE1B73C8-40C3-4B20-A0AD-D89D70208D65}" srcId="{56D48D31-7B59-4957-B740-6F26B22CAE41}" destId="{6AF8D162-314B-4CDE-AFB2-6BD4963ADA8D}" srcOrd="2" destOrd="0" parTransId="{82EF6A48-4261-4345-B1D1-04909399BFCC}" sibTransId="{E88ECF1C-8F79-4813-AAD0-8B502602E2FF}"/>
    <dgm:cxn modelId="{E88AA5EF-FA95-40E4-B4E9-02987366B671}" srcId="{56D48D31-7B59-4957-B740-6F26B22CAE41}" destId="{F6EF735E-E136-45BF-8CBC-DB4848041DE3}" srcOrd="1" destOrd="0" parTransId="{23453E80-18D5-45F1-8E51-2FBF594AE747}" sibTransId="{0AC988EE-B534-41AA-9BA4-6D4EBB2D9D18}"/>
    <dgm:cxn modelId="{0F59A1F2-F290-450C-90EF-7ADE2820CEC5}" type="presOf" srcId="{6AF8D162-314B-4CDE-AFB2-6BD4963ADA8D}" destId="{55D210F8-11AF-486D-BCFD-BF415077E9EB}" srcOrd="1" destOrd="0" presId="urn:microsoft.com/office/officeart/2005/8/layout/orgChart1"/>
    <dgm:cxn modelId="{4D00A0F3-DB9E-40CC-B544-4FC0F7C830AD}" type="presOf" srcId="{56D48D31-7B59-4957-B740-6F26B22CAE41}" destId="{F6F9B0BA-F5E1-456F-AD9C-6F706965CC53}" srcOrd="0" destOrd="0" presId="urn:microsoft.com/office/officeart/2005/8/layout/orgChart1"/>
    <dgm:cxn modelId="{2C2F65C5-9A60-4049-9BBA-311311B53B8D}" type="presParOf" srcId="{35140E80-1861-4E2B-9873-87A53E1DED47}" destId="{6310CBF9-25C4-4179-88EC-7644B6FDF55C}" srcOrd="0" destOrd="0" presId="urn:microsoft.com/office/officeart/2005/8/layout/orgChart1"/>
    <dgm:cxn modelId="{D619D0B9-BD19-43C3-B3F6-CBE0B0F2020C}" type="presParOf" srcId="{6310CBF9-25C4-4179-88EC-7644B6FDF55C}" destId="{D1BBC245-8D7D-4F25-9999-6F122E7DF592}" srcOrd="0" destOrd="0" presId="urn:microsoft.com/office/officeart/2005/8/layout/orgChart1"/>
    <dgm:cxn modelId="{B00ECBF4-8629-4411-9D8F-9AD297A494E7}" type="presParOf" srcId="{D1BBC245-8D7D-4F25-9999-6F122E7DF592}" destId="{F6F9B0BA-F5E1-456F-AD9C-6F706965CC53}" srcOrd="0" destOrd="0" presId="urn:microsoft.com/office/officeart/2005/8/layout/orgChart1"/>
    <dgm:cxn modelId="{4955EEE7-AAA4-40BA-B17D-E6E1260CE6DB}" type="presParOf" srcId="{D1BBC245-8D7D-4F25-9999-6F122E7DF592}" destId="{C4493B88-5825-4645-B961-C267C2A6647E}" srcOrd="1" destOrd="0" presId="urn:microsoft.com/office/officeart/2005/8/layout/orgChart1"/>
    <dgm:cxn modelId="{B15BF60E-090D-483F-B734-14382B04A353}" type="presParOf" srcId="{6310CBF9-25C4-4179-88EC-7644B6FDF55C}" destId="{1AC1D4E1-57DB-4E2C-8008-4392CC462499}" srcOrd="1" destOrd="0" presId="urn:microsoft.com/office/officeart/2005/8/layout/orgChart1"/>
    <dgm:cxn modelId="{D8968F18-55FA-454F-83D4-03B63DEC7616}" type="presParOf" srcId="{6310CBF9-25C4-4179-88EC-7644B6FDF55C}" destId="{9465BE68-E554-46DC-B889-E1C08FCC5C2F}" srcOrd="2" destOrd="0" presId="urn:microsoft.com/office/officeart/2005/8/layout/orgChart1"/>
    <dgm:cxn modelId="{BBE21F87-B2C7-4ED2-96AB-EB03AA5EC404}" type="presParOf" srcId="{9465BE68-E554-46DC-B889-E1C08FCC5C2F}" destId="{A80E0F5F-0996-461A-8C5F-5DA4C28937A6}" srcOrd="0" destOrd="0" presId="urn:microsoft.com/office/officeart/2005/8/layout/orgChart1"/>
    <dgm:cxn modelId="{B02DB6D6-5B5D-4A47-8B14-2B0349ABD5C9}" type="presParOf" srcId="{9465BE68-E554-46DC-B889-E1C08FCC5C2F}" destId="{3BF59FFD-6D0B-410A-8E41-2E3C9C104990}" srcOrd="1" destOrd="0" presId="urn:microsoft.com/office/officeart/2005/8/layout/orgChart1"/>
    <dgm:cxn modelId="{312E0915-9806-4E96-BDA3-C4943EFDC8D9}" type="presParOf" srcId="{3BF59FFD-6D0B-410A-8E41-2E3C9C104990}" destId="{18CD6276-DF22-4CFF-9C5B-39146442CDA4}" srcOrd="0" destOrd="0" presId="urn:microsoft.com/office/officeart/2005/8/layout/orgChart1"/>
    <dgm:cxn modelId="{BED41E8F-0460-4513-BB43-D62D6EDBB0A9}" type="presParOf" srcId="{18CD6276-DF22-4CFF-9C5B-39146442CDA4}" destId="{F82897B7-6917-40FF-8306-16183B01DAC7}" srcOrd="0" destOrd="0" presId="urn:microsoft.com/office/officeart/2005/8/layout/orgChart1"/>
    <dgm:cxn modelId="{269AF609-5872-4FCA-AFCB-DD8CCFA65D03}" type="presParOf" srcId="{18CD6276-DF22-4CFF-9C5B-39146442CDA4}" destId="{F7A83861-5C4E-4CD4-A15F-13DF8E68C121}" srcOrd="1" destOrd="0" presId="urn:microsoft.com/office/officeart/2005/8/layout/orgChart1"/>
    <dgm:cxn modelId="{71A33FE0-29B7-41BC-A970-D4B230D2C6AE}" type="presParOf" srcId="{3BF59FFD-6D0B-410A-8E41-2E3C9C104990}" destId="{D85A1C8C-D6C4-4923-A240-40D3D0DD341F}" srcOrd="1" destOrd="0" presId="urn:microsoft.com/office/officeart/2005/8/layout/orgChart1"/>
    <dgm:cxn modelId="{6AE524EE-B859-4C4E-B62D-BAAE9FFB6310}" type="presParOf" srcId="{3BF59FFD-6D0B-410A-8E41-2E3C9C104990}" destId="{C2BBC76E-279E-46D3-832D-2EE13D9AB570}" srcOrd="2" destOrd="0" presId="urn:microsoft.com/office/officeart/2005/8/layout/orgChart1"/>
    <dgm:cxn modelId="{2DECC88F-534A-4CF2-A398-1B1912D342EC}" type="presParOf" srcId="{9465BE68-E554-46DC-B889-E1C08FCC5C2F}" destId="{0F334D5A-3C88-48D7-920E-0F9EF9364A76}" srcOrd="2" destOrd="0" presId="urn:microsoft.com/office/officeart/2005/8/layout/orgChart1"/>
    <dgm:cxn modelId="{E163BA52-6E0F-4602-8D65-E106ECBE4FA6}" type="presParOf" srcId="{9465BE68-E554-46DC-B889-E1C08FCC5C2F}" destId="{986F5264-C2A4-4B30-9A61-34BAE9A8FE89}" srcOrd="3" destOrd="0" presId="urn:microsoft.com/office/officeart/2005/8/layout/orgChart1"/>
    <dgm:cxn modelId="{8F2F837A-73BA-48FC-9A2D-ED83678C7907}" type="presParOf" srcId="{986F5264-C2A4-4B30-9A61-34BAE9A8FE89}" destId="{6DAA3015-FEA5-47F6-A78A-E291D57A3403}" srcOrd="0" destOrd="0" presId="urn:microsoft.com/office/officeart/2005/8/layout/orgChart1"/>
    <dgm:cxn modelId="{0B0E3007-B595-4390-86B4-44716005D6C1}" type="presParOf" srcId="{6DAA3015-FEA5-47F6-A78A-E291D57A3403}" destId="{E8BF1A82-EDD7-41FE-8DE4-6299B63F6B2A}" srcOrd="0" destOrd="0" presId="urn:microsoft.com/office/officeart/2005/8/layout/orgChart1"/>
    <dgm:cxn modelId="{30F7E346-571C-42D9-85FD-5DE44E617BE9}" type="presParOf" srcId="{6DAA3015-FEA5-47F6-A78A-E291D57A3403}" destId="{AFD2F6C2-8FF0-4797-B00B-4B2D15A238FE}" srcOrd="1" destOrd="0" presId="urn:microsoft.com/office/officeart/2005/8/layout/orgChart1"/>
    <dgm:cxn modelId="{211911BD-C8BC-41F5-9924-043660195922}" type="presParOf" srcId="{986F5264-C2A4-4B30-9A61-34BAE9A8FE89}" destId="{D6AB5D7C-72C3-4AC5-9C47-EA1FF1E2437D}" srcOrd="1" destOrd="0" presId="urn:microsoft.com/office/officeart/2005/8/layout/orgChart1"/>
    <dgm:cxn modelId="{83AF4F78-0DE1-4D37-B2BF-68B43A9A4B71}" type="presParOf" srcId="{986F5264-C2A4-4B30-9A61-34BAE9A8FE89}" destId="{75995C45-1B33-4384-9D28-E9E2F40DBE4E}" srcOrd="2" destOrd="0" presId="urn:microsoft.com/office/officeart/2005/8/layout/orgChart1"/>
    <dgm:cxn modelId="{F37397B6-7696-4F7A-9C9F-E652EEB0BEDA}" type="presParOf" srcId="{9465BE68-E554-46DC-B889-E1C08FCC5C2F}" destId="{DCC028C3-5209-4CC7-B3A9-A9E17936A78E}" srcOrd="4" destOrd="0" presId="urn:microsoft.com/office/officeart/2005/8/layout/orgChart1"/>
    <dgm:cxn modelId="{B04D9E22-31EE-4891-A403-98AD9992BCBE}" type="presParOf" srcId="{9465BE68-E554-46DC-B889-E1C08FCC5C2F}" destId="{C341E437-6E00-4F67-A72B-127097145617}" srcOrd="5" destOrd="0" presId="urn:microsoft.com/office/officeart/2005/8/layout/orgChart1"/>
    <dgm:cxn modelId="{6DD60C7D-FEA1-4292-912E-D5C966BF7D69}" type="presParOf" srcId="{C341E437-6E00-4F67-A72B-127097145617}" destId="{D0B521DF-57B5-4633-9228-677BF0024D1C}" srcOrd="0" destOrd="0" presId="urn:microsoft.com/office/officeart/2005/8/layout/orgChart1"/>
    <dgm:cxn modelId="{70AE0565-C1C6-438F-9D10-88BAA5EF9F78}" type="presParOf" srcId="{D0B521DF-57B5-4633-9228-677BF0024D1C}" destId="{98F67B4A-CC3C-4371-B279-7E994D205C9A}" srcOrd="0" destOrd="0" presId="urn:microsoft.com/office/officeart/2005/8/layout/orgChart1"/>
    <dgm:cxn modelId="{AABF0E08-2E08-467F-9AA1-E88FE3AEEAA4}" type="presParOf" srcId="{D0B521DF-57B5-4633-9228-677BF0024D1C}" destId="{55D210F8-11AF-486D-BCFD-BF415077E9EB}" srcOrd="1" destOrd="0" presId="urn:microsoft.com/office/officeart/2005/8/layout/orgChart1"/>
    <dgm:cxn modelId="{B98EEABA-235D-44EB-8328-DAB5C225851D}" type="presParOf" srcId="{C341E437-6E00-4F67-A72B-127097145617}" destId="{DF66D7EB-9474-4C30-9C71-7EF464381462}" srcOrd="1" destOrd="0" presId="urn:microsoft.com/office/officeart/2005/8/layout/orgChart1"/>
    <dgm:cxn modelId="{0BE75050-FD8E-4D9A-8940-05C3A30F099F}" type="presParOf" srcId="{C341E437-6E00-4F67-A72B-127097145617}" destId="{2E2D2B36-4E32-487E-8C3F-72A214C709B1}" srcOrd="2" destOrd="0" presId="urn:microsoft.com/office/officeart/2005/8/layout/orgChart1"/>
    <dgm:cxn modelId="{1009D263-8A3F-4627-8AAB-A272CDC7A1CF}" type="presParOf" srcId="{2E2D2B36-4E32-487E-8C3F-72A214C709B1}" destId="{A5384772-4CAB-4670-9C07-2803CAB56F97}" srcOrd="0" destOrd="0" presId="urn:microsoft.com/office/officeart/2005/8/layout/orgChart1"/>
    <dgm:cxn modelId="{BC8ADFD3-F98F-416D-B242-45566A78C9A3}" type="presParOf" srcId="{2E2D2B36-4E32-487E-8C3F-72A214C709B1}" destId="{FD394E72-E70C-4842-89AF-8565AE2D99C7}" srcOrd="1" destOrd="0" presId="urn:microsoft.com/office/officeart/2005/8/layout/orgChart1"/>
    <dgm:cxn modelId="{02960521-4C75-412C-9B41-BEDA2EEB8C9B}" type="presParOf" srcId="{FD394E72-E70C-4842-89AF-8565AE2D99C7}" destId="{596FC78D-E491-40A9-95B3-E1C43485BE79}" srcOrd="0" destOrd="0" presId="urn:microsoft.com/office/officeart/2005/8/layout/orgChart1"/>
    <dgm:cxn modelId="{7AFA0AC3-54F7-4480-9DFE-329B59B21CCA}" type="presParOf" srcId="{596FC78D-E491-40A9-95B3-E1C43485BE79}" destId="{8EE3FB6B-BC1B-478F-886A-99E24FC02034}" srcOrd="0" destOrd="0" presId="urn:microsoft.com/office/officeart/2005/8/layout/orgChart1"/>
    <dgm:cxn modelId="{712FD7F6-82E8-4A75-9EF1-7860DA5E17B1}" type="presParOf" srcId="{596FC78D-E491-40A9-95B3-E1C43485BE79}" destId="{928247A1-0BBA-402D-83D6-DB5A19061893}" srcOrd="1" destOrd="0" presId="urn:microsoft.com/office/officeart/2005/8/layout/orgChart1"/>
    <dgm:cxn modelId="{3D83196E-3DEC-485A-ABE5-FC67998BF907}" type="presParOf" srcId="{FD394E72-E70C-4842-89AF-8565AE2D99C7}" destId="{C58230D6-0AA9-4FC5-962B-C7A8D29C9AD1}" srcOrd="1" destOrd="0" presId="urn:microsoft.com/office/officeart/2005/8/layout/orgChart1"/>
    <dgm:cxn modelId="{760CC3DE-08A4-438B-ABC1-43CCFACDB71B}" type="presParOf" srcId="{FD394E72-E70C-4842-89AF-8565AE2D99C7}" destId="{0FAC845C-B060-4138-9F21-20C7F5DFEE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 ADMINISTRATIVA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/>
      <dgm:spPr/>
      <dgm:t>
        <a:bodyPr/>
        <a:lstStyle/>
        <a:p>
          <a:r>
            <a:rPr lang="es-MX" dirty="0"/>
            <a:t>RESPONSABLE DE CONTABILIDAD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  <dgm:t>
        <a:bodyPr/>
        <a:lstStyle/>
        <a:p>
          <a:endParaRPr lang="es-MX"/>
        </a:p>
      </dgm:t>
    </dgm:pt>
    <dgm:pt modelId="{07DBF2A1-E0A4-4A2B-8691-F056ACC370C1}">
      <dgm:prSet phldrT="[Texto]"/>
      <dgm:spPr/>
      <dgm:t>
        <a:bodyPr/>
        <a:lstStyle/>
        <a:p>
          <a:r>
            <a:rPr lang="es-MX" dirty="0"/>
            <a:t>RESPONSABLE DE RH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  <dgm:t>
        <a:bodyPr/>
        <a:lstStyle/>
        <a:p>
          <a:endParaRPr lang="es-MX"/>
        </a:p>
      </dgm:t>
    </dgm:pt>
    <dgm:pt modelId="{7819721C-A75B-469F-A1DD-5D36F729252B}">
      <dgm:prSet phldrT="[Texto]"/>
      <dgm:spPr/>
      <dgm:t>
        <a:bodyPr/>
        <a:lstStyle/>
        <a:p>
          <a:r>
            <a:rPr lang="es-MX" dirty="0"/>
            <a:t>RESPONSABLE DE ADQUISICIONES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  <dgm:t>
        <a:bodyPr/>
        <a:lstStyle/>
        <a:p>
          <a:endParaRPr lang="es-MX"/>
        </a:p>
      </dgm:t>
    </dgm:pt>
    <dgm:pt modelId="{DE32CA72-A752-44C6-AFF9-5F78D7D9E124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415C7072-AE29-4E86-B480-700D733AF1BC}" type="parTrans" cxnId="{F30B7F62-DE43-4E79-BB09-4BD19B8E3D8F}">
      <dgm:prSet/>
      <dgm:spPr/>
      <dgm:t>
        <a:bodyPr/>
        <a:lstStyle/>
        <a:p>
          <a:endParaRPr lang="es-MX"/>
        </a:p>
      </dgm:t>
    </dgm:pt>
    <dgm:pt modelId="{00523C8D-A008-4C5D-A7A8-6B2FA7089078}" type="sibTrans" cxnId="{F30B7F62-DE43-4E79-BB09-4BD19B8E3D8F}">
      <dgm:prSet custT="1"/>
      <dgm:spPr/>
      <dgm:t>
        <a:bodyPr/>
        <a:lstStyle/>
        <a:p>
          <a:endParaRPr lang="es-MX"/>
        </a:p>
      </dgm:t>
    </dgm:pt>
    <dgm:pt modelId="{68368981-42D7-4BB9-9954-2DC02A2BD0B8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 custT="1"/>
      <dgm:spPr/>
      <dgm:t>
        <a:bodyPr/>
        <a:lstStyle/>
        <a:p>
          <a:endParaRPr lang="es-MX"/>
        </a:p>
      </dgm:t>
    </dgm:pt>
    <dgm:pt modelId="{9273A1A7-8CBC-42D1-8BAC-1FA548ACDC80}" type="asst">
      <dgm:prSet phldrT="[Texto]"/>
      <dgm:spPr/>
      <dgm:t>
        <a:bodyPr/>
        <a:lstStyle/>
        <a:p>
          <a:r>
            <a:rPr lang="es-MX" dirty="0"/>
            <a:t>INTENDENTE (2)</a:t>
          </a:r>
        </a:p>
      </dgm:t>
    </dgm:pt>
    <dgm:pt modelId="{4081F50A-023E-480B-AA56-F0821BF002C8}" type="parTrans" cxnId="{5A563434-4C3C-4721-9BDB-13D07FB591D2}">
      <dgm:prSet/>
      <dgm:spPr/>
      <dgm:t>
        <a:bodyPr/>
        <a:lstStyle/>
        <a:p>
          <a:endParaRPr lang="es-MX"/>
        </a:p>
      </dgm:t>
    </dgm:pt>
    <dgm:pt modelId="{7BF3F5AF-1D7F-4B66-AF60-C9FD951900A8}" type="sibTrans" cxnId="{5A563434-4C3C-4721-9BDB-13D07FB591D2}">
      <dgm:prSet custT="1"/>
      <dgm:spPr/>
      <dgm:t>
        <a:bodyPr/>
        <a:lstStyle/>
        <a:p>
          <a:endParaRPr lang="es-MX"/>
        </a:p>
      </dgm:t>
    </dgm:pt>
    <dgm:pt modelId="{1FE73A92-0605-42AD-92EA-59793018D9D3}" type="asst">
      <dgm:prSet phldrT="[Texto]"/>
      <dgm:spPr/>
      <dgm:t>
        <a:bodyPr/>
        <a:lstStyle/>
        <a:p>
          <a:r>
            <a:rPr lang="es-MX" dirty="0"/>
            <a:t>VELADOR</a:t>
          </a:r>
        </a:p>
      </dgm:t>
    </dgm:pt>
    <dgm:pt modelId="{A7C4FA31-D905-4890-B4FD-8B365AB08AE7}" type="parTrans" cxnId="{1E4F8EA5-6947-4B1A-A13D-E4F2DE8F73D5}">
      <dgm:prSet/>
      <dgm:spPr/>
      <dgm:t>
        <a:bodyPr/>
        <a:lstStyle/>
        <a:p>
          <a:endParaRPr lang="es-MX"/>
        </a:p>
      </dgm:t>
    </dgm:pt>
    <dgm:pt modelId="{7F2DB8A4-B8A9-4C18-A089-EF4D83263317}" type="sibTrans" cxnId="{1E4F8EA5-6947-4B1A-A13D-E4F2DE8F73D5}">
      <dgm:prSet custT="1"/>
      <dgm:spPr/>
      <dgm:t>
        <a:bodyPr/>
        <a:lstStyle/>
        <a:p>
          <a:endParaRPr lang="es-MX"/>
        </a:p>
      </dgm:t>
    </dgm:pt>
    <dgm:pt modelId="{2B51968D-51AF-4ED3-8D90-E2A770DFE207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947FE170-9186-42C6-93CC-B593A5E66076}" type="parTrans" cxnId="{FA5C1BAA-113A-4E3C-B0FF-C0F1BF6C0E72}">
      <dgm:prSet/>
      <dgm:spPr/>
      <dgm:t>
        <a:bodyPr/>
        <a:lstStyle/>
        <a:p>
          <a:endParaRPr lang="es-MX"/>
        </a:p>
      </dgm:t>
    </dgm:pt>
    <dgm:pt modelId="{0FAEE98B-F274-469D-B6D5-B83174E08C25}" type="sibTrans" cxnId="{FA5C1BAA-113A-4E3C-B0FF-C0F1BF6C0E72}">
      <dgm:prSet custT="1"/>
      <dgm:spPr/>
      <dgm:t>
        <a:bodyPr/>
        <a:lstStyle/>
        <a:p>
          <a:endParaRPr lang="es-MX"/>
        </a:p>
      </dgm:t>
    </dgm:pt>
    <dgm:pt modelId="{228122EF-8C87-45BC-AE0E-4D7EC5F36946}">
      <dgm:prSet phldrT="[Texto]"/>
      <dgm:spPr/>
      <dgm:t>
        <a:bodyPr/>
        <a:lstStyle/>
        <a:p>
          <a:r>
            <a:rPr lang="es-MX" dirty="0"/>
            <a:t>CAJERA (3)</a:t>
          </a:r>
        </a:p>
      </dgm:t>
    </dgm:pt>
    <dgm:pt modelId="{73C1F8EE-4810-4B7A-A832-1C27AE212323}" type="parTrans" cxnId="{2EED3BCF-C634-4D08-AD80-9BF1C60FD98B}">
      <dgm:prSet/>
      <dgm:spPr/>
      <dgm:t>
        <a:bodyPr/>
        <a:lstStyle/>
        <a:p>
          <a:endParaRPr lang="es-MX"/>
        </a:p>
      </dgm:t>
    </dgm:pt>
    <dgm:pt modelId="{90534F5B-64B1-4B41-BB7A-B8C63C352CA9}" type="sibTrans" cxnId="{2EED3BCF-C634-4D08-AD80-9BF1C60FD98B}">
      <dgm:prSet custT="1"/>
      <dgm:spPr/>
      <dgm:t>
        <a:bodyPr/>
        <a:lstStyle/>
        <a:p>
          <a:endParaRPr lang="es-MX"/>
        </a:p>
      </dgm:t>
    </dgm:pt>
    <dgm:pt modelId="{12504F46-8A16-40E4-89C2-69A42A30EEBF}">
      <dgm:prSet phldrT="[Texto]"/>
      <dgm:spPr/>
      <dgm:t>
        <a:bodyPr/>
        <a:lstStyle/>
        <a:p>
          <a:r>
            <a:rPr lang="es-MX" dirty="0"/>
            <a:t>ALMACENISTA</a:t>
          </a:r>
        </a:p>
      </dgm:t>
    </dgm:pt>
    <dgm:pt modelId="{4C807B01-1C43-442C-8FC8-FB59432333B4}" type="parTrans" cxnId="{3D51D94E-84DC-4116-8FBD-5876CEB3C03A}">
      <dgm:prSet/>
      <dgm:spPr/>
      <dgm:t>
        <a:bodyPr/>
        <a:lstStyle/>
        <a:p>
          <a:endParaRPr lang="es-MX"/>
        </a:p>
      </dgm:t>
    </dgm:pt>
    <dgm:pt modelId="{B7C62355-36BC-4865-AA5B-A35A13434E63}" type="sibTrans" cxnId="{3D51D94E-84DC-4116-8FBD-5876CEB3C03A}">
      <dgm:prSet custT="1"/>
      <dgm:spPr/>
      <dgm:t>
        <a:bodyPr/>
        <a:lstStyle/>
        <a:p>
          <a:endParaRPr lang="es-MX"/>
        </a:p>
      </dgm:t>
    </dgm:pt>
    <dgm:pt modelId="{99761A84-7E64-4DCE-AD85-5889F6EE1AA8}">
      <dgm:prSet phldrT="[Texto]"/>
      <dgm:spPr/>
      <dgm:t>
        <a:bodyPr/>
        <a:lstStyle/>
        <a:p>
          <a:r>
            <a:rPr lang="es-MX" dirty="0"/>
            <a:t>SERVICIOS GENERALES</a:t>
          </a:r>
        </a:p>
      </dgm:t>
    </dgm:pt>
    <dgm:pt modelId="{9E6439CA-0E38-4B6D-B620-76D22518268E}" type="parTrans" cxnId="{3FA5584D-7FEF-414E-A900-103E744CD682}">
      <dgm:prSet/>
      <dgm:spPr/>
      <dgm:t>
        <a:bodyPr/>
        <a:lstStyle/>
        <a:p>
          <a:endParaRPr lang="es-MX"/>
        </a:p>
      </dgm:t>
    </dgm:pt>
    <dgm:pt modelId="{BBB19330-DB52-4493-8265-8DCFCB5FD482}" type="sibTrans" cxnId="{3FA5584D-7FEF-414E-A900-103E744CD682}">
      <dgm:prSet custT="1"/>
      <dgm:spPr/>
      <dgm:t>
        <a:bodyPr/>
        <a:lstStyle/>
        <a:p>
          <a:endParaRPr lang="es-MX"/>
        </a:p>
      </dgm:t>
    </dgm:pt>
    <dgm:pt modelId="{C629C10F-9A95-467B-BFEB-D58886A7FDAF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2287CD-DAA5-4A0E-9AF6-F54530D0CFF5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43D04D9B-2D32-434F-A468-59BCA808BC73}" type="pres">
      <dgm:prSet presAssocID="{EF7652F0-0A37-4759-9070-C3A09082F3CF}" presName="rootComposite1" presStyleCnt="0"/>
      <dgm:spPr/>
    </dgm:pt>
    <dgm:pt modelId="{0488AD9E-FFFA-4602-ABEB-34F29D7090CD}" type="pres">
      <dgm:prSet presAssocID="{EF7652F0-0A37-4759-9070-C3A09082F3CF}" presName="rootText1" presStyleLbl="node0" presStyleIdx="0" presStyleCnt="1" custScaleX="211192" custScaleY="184865">
        <dgm:presLayoutVars>
          <dgm:chPref val="3"/>
        </dgm:presLayoutVars>
      </dgm:prSet>
      <dgm:spPr/>
    </dgm:pt>
    <dgm:pt modelId="{9982044A-6428-47AF-9773-0D9861676D08}" type="pres">
      <dgm:prSet presAssocID="{EF7652F0-0A37-4759-9070-C3A09082F3CF}" presName="rootConnector1" presStyleLbl="node1" presStyleIdx="0" presStyleCnt="0"/>
      <dgm:spPr/>
    </dgm:pt>
    <dgm:pt modelId="{FA622B3C-7655-4889-97C8-BD5E81C6BBC8}" type="pres">
      <dgm:prSet presAssocID="{EF7652F0-0A37-4759-9070-C3A09082F3CF}" presName="hierChild2" presStyleCnt="0"/>
      <dgm:spPr/>
    </dgm:pt>
    <dgm:pt modelId="{0EEE5F5E-E4A7-4EF6-97A4-66B0AC726D6F}" type="pres">
      <dgm:prSet presAssocID="{1D30FF72-350F-496A-A170-FB0C8AEED62A}" presName="Name37" presStyleLbl="parChTrans1D2" presStyleIdx="0" presStyleCnt="6"/>
      <dgm:spPr/>
    </dgm:pt>
    <dgm:pt modelId="{737F4519-FF57-4699-81A1-0AB57EDEB41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3A55045E-5EE4-4054-BF77-B51F9B1F564F}" type="pres">
      <dgm:prSet presAssocID="{6E8D1F29-252C-4C72-B438-20076D5EC51B}" presName="rootComposite" presStyleCnt="0"/>
      <dgm:spPr/>
    </dgm:pt>
    <dgm:pt modelId="{23BFE906-4E32-4080-B0F4-B722337FEAF2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6DA9F64F-637B-4910-828D-CA7EF2FD0846}" type="pres">
      <dgm:prSet presAssocID="{6E8D1F29-252C-4C72-B438-20076D5EC51B}" presName="rootConnector" presStyleLbl="node2" presStyleIdx="0" presStyleCnt="3"/>
      <dgm:spPr/>
    </dgm:pt>
    <dgm:pt modelId="{B8BC3A53-63CE-4847-AD96-616C36C536AF}" type="pres">
      <dgm:prSet presAssocID="{6E8D1F29-252C-4C72-B438-20076D5EC51B}" presName="hierChild4" presStyleCnt="0"/>
      <dgm:spPr/>
    </dgm:pt>
    <dgm:pt modelId="{5C9A47F7-B002-46EA-9416-56BF2E91900D}" type="pres">
      <dgm:prSet presAssocID="{415C7072-AE29-4E86-B480-700D733AF1BC}" presName="Name37" presStyleLbl="parChTrans1D3" presStyleIdx="0" presStyleCnt="5"/>
      <dgm:spPr/>
    </dgm:pt>
    <dgm:pt modelId="{B9CFACE7-45F3-468F-B5C3-B5DE85D8C37C}" type="pres">
      <dgm:prSet presAssocID="{DE32CA72-A752-44C6-AFF9-5F78D7D9E124}" presName="hierRoot2" presStyleCnt="0">
        <dgm:presLayoutVars>
          <dgm:hierBranch val="init"/>
        </dgm:presLayoutVars>
      </dgm:prSet>
      <dgm:spPr/>
    </dgm:pt>
    <dgm:pt modelId="{0922A5B6-2DB6-424C-8645-C089B3201E58}" type="pres">
      <dgm:prSet presAssocID="{DE32CA72-A752-44C6-AFF9-5F78D7D9E124}" presName="rootComposite" presStyleCnt="0"/>
      <dgm:spPr/>
    </dgm:pt>
    <dgm:pt modelId="{4DCBA48C-D38B-49A5-9875-F768D9F2509B}" type="pres">
      <dgm:prSet presAssocID="{DE32CA72-A752-44C6-AFF9-5F78D7D9E124}" presName="rootText" presStyleLbl="node3" presStyleIdx="0" presStyleCnt="5">
        <dgm:presLayoutVars>
          <dgm:chPref val="3"/>
        </dgm:presLayoutVars>
      </dgm:prSet>
      <dgm:spPr/>
    </dgm:pt>
    <dgm:pt modelId="{7001FF4F-22C7-4BA8-9CB0-99666536E64D}" type="pres">
      <dgm:prSet presAssocID="{DE32CA72-A752-44C6-AFF9-5F78D7D9E124}" presName="rootConnector" presStyleLbl="node3" presStyleIdx="0" presStyleCnt="5"/>
      <dgm:spPr/>
    </dgm:pt>
    <dgm:pt modelId="{4C4B5927-CCF1-475B-AE69-AA8D28DA9A48}" type="pres">
      <dgm:prSet presAssocID="{DE32CA72-A752-44C6-AFF9-5F78D7D9E124}" presName="hierChild4" presStyleCnt="0"/>
      <dgm:spPr/>
    </dgm:pt>
    <dgm:pt modelId="{161CFAA2-00B1-4510-A97C-A4CD22F3FD44}" type="pres">
      <dgm:prSet presAssocID="{DE32CA72-A752-44C6-AFF9-5F78D7D9E124}" presName="hierChild5" presStyleCnt="0"/>
      <dgm:spPr/>
    </dgm:pt>
    <dgm:pt modelId="{E029FF68-D8CF-4E19-B1E8-4871744E2828}" type="pres">
      <dgm:prSet presAssocID="{947FE170-9186-42C6-93CC-B593A5E66076}" presName="Name37" presStyleLbl="parChTrans1D3" presStyleIdx="1" presStyleCnt="5"/>
      <dgm:spPr/>
    </dgm:pt>
    <dgm:pt modelId="{B92FFD76-E559-4215-9EE6-6B2C8F4CD8B6}" type="pres">
      <dgm:prSet presAssocID="{2B51968D-51AF-4ED3-8D90-E2A770DFE207}" presName="hierRoot2" presStyleCnt="0">
        <dgm:presLayoutVars>
          <dgm:hierBranch val="init"/>
        </dgm:presLayoutVars>
      </dgm:prSet>
      <dgm:spPr/>
    </dgm:pt>
    <dgm:pt modelId="{F3132B71-EF2D-498F-8002-A3B8B8C77E01}" type="pres">
      <dgm:prSet presAssocID="{2B51968D-51AF-4ED3-8D90-E2A770DFE207}" presName="rootComposite" presStyleCnt="0"/>
      <dgm:spPr/>
    </dgm:pt>
    <dgm:pt modelId="{6B3AD14B-B0C0-4A54-B416-3DE15FB96C3F}" type="pres">
      <dgm:prSet presAssocID="{2B51968D-51AF-4ED3-8D90-E2A770DFE207}" presName="rootText" presStyleLbl="node3" presStyleIdx="1" presStyleCnt="5">
        <dgm:presLayoutVars>
          <dgm:chPref val="3"/>
        </dgm:presLayoutVars>
      </dgm:prSet>
      <dgm:spPr/>
    </dgm:pt>
    <dgm:pt modelId="{794751EA-C82D-4970-8352-4748B33A1162}" type="pres">
      <dgm:prSet presAssocID="{2B51968D-51AF-4ED3-8D90-E2A770DFE207}" presName="rootConnector" presStyleLbl="node3" presStyleIdx="1" presStyleCnt="5"/>
      <dgm:spPr/>
    </dgm:pt>
    <dgm:pt modelId="{33FB32BE-6EDC-474B-8941-D403EE3732A3}" type="pres">
      <dgm:prSet presAssocID="{2B51968D-51AF-4ED3-8D90-E2A770DFE207}" presName="hierChild4" presStyleCnt="0"/>
      <dgm:spPr/>
    </dgm:pt>
    <dgm:pt modelId="{29E03D03-67C9-40FE-A994-613BFFC7026F}" type="pres">
      <dgm:prSet presAssocID="{73C1F8EE-4810-4B7A-A832-1C27AE212323}" presName="Name37" presStyleLbl="parChTrans1D4" presStyleIdx="0" presStyleCnt="1"/>
      <dgm:spPr/>
    </dgm:pt>
    <dgm:pt modelId="{8904E6E2-2C08-42FD-8F8A-0BD5EF533BA2}" type="pres">
      <dgm:prSet presAssocID="{228122EF-8C87-45BC-AE0E-4D7EC5F36946}" presName="hierRoot2" presStyleCnt="0">
        <dgm:presLayoutVars>
          <dgm:hierBranch val="init"/>
        </dgm:presLayoutVars>
      </dgm:prSet>
      <dgm:spPr/>
    </dgm:pt>
    <dgm:pt modelId="{FAD416E9-A47F-4225-AB12-F7C503D0FE9F}" type="pres">
      <dgm:prSet presAssocID="{228122EF-8C87-45BC-AE0E-4D7EC5F36946}" presName="rootComposite" presStyleCnt="0"/>
      <dgm:spPr/>
    </dgm:pt>
    <dgm:pt modelId="{926E0CF2-10C0-4054-AC4A-2C843FF7AE8E}" type="pres">
      <dgm:prSet presAssocID="{228122EF-8C87-45BC-AE0E-4D7EC5F36946}" presName="rootText" presStyleLbl="node4" presStyleIdx="0" presStyleCnt="1">
        <dgm:presLayoutVars>
          <dgm:chPref val="3"/>
        </dgm:presLayoutVars>
      </dgm:prSet>
      <dgm:spPr/>
    </dgm:pt>
    <dgm:pt modelId="{9787746B-CB37-44F8-843A-A18FFD11B757}" type="pres">
      <dgm:prSet presAssocID="{228122EF-8C87-45BC-AE0E-4D7EC5F36946}" presName="rootConnector" presStyleLbl="node4" presStyleIdx="0" presStyleCnt="1"/>
      <dgm:spPr/>
    </dgm:pt>
    <dgm:pt modelId="{232A15B8-9AAE-47A7-8792-15F3392B1F47}" type="pres">
      <dgm:prSet presAssocID="{228122EF-8C87-45BC-AE0E-4D7EC5F36946}" presName="hierChild4" presStyleCnt="0"/>
      <dgm:spPr/>
    </dgm:pt>
    <dgm:pt modelId="{5B03C8F9-C572-4C94-84AC-3D8FD7A22E71}" type="pres">
      <dgm:prSet presAssocID="{228122EF-8C87-45BC-AE0E-4D7EC5F36946}" presName="hierChild5" presStyleCnt="0"/>
      <dgm:spPr/>
    </dgm:pt>
    <dgm:pt modelId="{16612ADE-837B-4E8F-AC21-568E9086F410}" type="pres">
      <dgm:prSet presAssocID="{2B51968D-51AF-4ED3-8D90-E2A770DFE207}" presName="hierChild5" presStyleCnt="0"/>
      <dgm:spPr/>
    </dgm:pt>
    <dgm:pt modelId="{6772A27B-8A06-4259-AEDF-26230D6337EE}" type="pres">
      <dgm:prSet presAssocID="{6E8D1F29-252C-4C72-B438-20076D5EC51B}" presName="hierChild5" presStyleCnt="0"/>
      <dgm:spPr/>
    </dgm:pt>
    <dgm:pt modelId="{D9C409D2-A640-4FA4-9BAF-806FF249B405}" type="pres">
      <dgm:prSet presAssocID="{433AB9C7-F14C-48D0-BB88-DB6D7DDB61BE}" presName="Name37" presStyleLbl="parChTrans1D2" presStyleIdx="1" presStyleCnt="6"/>
      <dgm:spPr/>
    </dgm:pt>
    <dgm:pt modelId="{8DDE10BF-2B9B-48CA-8CEF-899078D14736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873D7F48-2534-482C-B1CE-2D64026BABDB}" type="pres">
      <dgm:prSet presAssocID="{07DBF2A1-E0A4-4A2B-8691-F056ACC370C1}" presName="rootComposite" presStyleCnt="0"/>
      <dgm:spPr/>
    </dgm:pt>
    <dgm:pt modelId="{2C0270D8-9472-47E5-9830-8E4067053BCD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E19B3602-AE3C-4FD6-875B-5138EAB29C0E}" type="pres">
      <dgm:prSet presAssocID="{07DBF2A1-E0A4-4A2B-8691-F056ACC370C1}" presName="rootConnector" presStyleLbl="node2" presStyleIdx="1" presStyleCnt="3"/>
      <dgm:spPr/>
    </dgm:pt>
    <dgm:pt modelId="{D0FD4B35-01B0-445F-A4FB-23D28E3BF9AB}" type="pres">
      <dgm:prSet presAssocID="{07DBF2A1-E0A4-4A2B-8691-F056ACC370C1}" presName="hierChild4" presStyleCnt="0"/>
      <dgm:spPr/>
    </dgm:pt>
    <dgm:pt modelId="{ACAC49E0-A34B-454B-9A3B-64733E4DF567}" type="pres">
      <dgm:prSet presAssocID="{26F335E1-4B20-4B76-87F3-8F11C83071DC}" presName="Name37" presStyleLbl="parChTrans1D3" presStyleIdx="2" presStyleCnt="5"/>
      <dgm:spPr/>
    </dgm:pt>
    <dgm:pt modelId="{71E2E7E8-1B28-4D8B-B313-1FC9104F178D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6311C20E-C1F6-49FC-A7BE-7C343318D8C8}" type="pres">
      <dgm:prSet presAssocID="{68368981-42D7-4BB9-9954-2DC02A2BD0B8}" presName="rootComposite" presStyleCnt="0"/>
      <dgm:spPr/>
    </dgm:pt>
    <dgm:pt modelId="{D32FE750-539A-41BB-95B4-D7835DA24825}" type="pres">
      <dgm:prSet presAssocID="{68368981-42D7-4BB9-9954-2DC02A2BD0B8}" presName="rootText" presStyleLbl="node3" presStyleIdx="2" presStyleCnt="5">
        <dgm:presLayoutVars>
          <dgm:chPref val="3"/>
        </dgm:presLayoutVars>
      </dgm:prSet>
      <dgm:spPr/>
    </dgm:pt>
    <dgm:pt modelId="{3EBC1820-481E-470B-92B9-E3CBDA86AAA6}" type="pres">
      <dgm:prSet presAssocID="{68368981-42D7-4BB9-9954-2DC02A2BD0B8}" presName="rootConnector" presStyleLbl="node3" presStyleIdx="2" presStyleCnt="5"/>
      <dgm:spPr/>
    </dgm:pt>
    <dgm:pt modelId="{32588239-DE1F-482A-BD12-0ED10545C7DF}" type="pres">
      <dgm:prSet presAssocID="{68368981-42D7-4BB9-9954-2DC02A2BD0B8}" presName="hierChild4" presStyleCnt="0"/>
      <dgm:spPr/>
    </dgm:pt>
    <dgm:pt modelId="{7F7F56D6-2F20-418A-B53F-790204E9A60F}" type="pres">
      <dgm:prSet presAssocID="{68368981-42D7-4BB9-9954-2DC02A2BD0B8}" presName="hierChild5" presStyleCnt="0"/>
      <dgm:spPr/>
    </dgm:pt>
    <dgm:pt modelId="{B574302B-083E-4101-956F-64A686D8FFFE}" type="pres">
      <dgm:prSet presAssocID="{07DBF2A1-E0A4-4A2B-8691-F056ACC370C1}" presName="hierChild5" presStyleCnt="0"/>
      <dgm:spPr/>
    </dgm:pt>
    <dgm:pt modelId="{1AC53ECA-D287-402B-AF34-20498F47B9C9}" type="pres">
      <dgm:prSet presAssocID="{1878ABEA-AABF-47FD-A137-E2BB883BF0BA}" presName="Name37" presStyleLbl="parChTrans1D2" presStyleIdx="2" presStyleCnt="6"/>
      <dgm:spPr/>
    </dgm:pt>
    <dgm:pt modelId="{6C634E4B-C2CC-4775-A5D5-40C546A66A25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9B0A8449-79D8-4B96-BEAB-D69FE6377AF2}" type="pres">
      <dgm:prSet presAssocID="{7819721C-A75B-469F-A1DD-5D36F729252B}" presName="rootComposite" presStyleCnt="0"/>
      <dgm:spPr/>
    </dgm:pt>
    <dgm:pt modelId="{5ECF685F-4739-41B0-AF18-716D4455747E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82050CE3-25B4-4BFB-B778-75E0DA75A4D6}" type="pres">
      <dgm:prSet presAssocID="{7819721C-A75B-469F-A1DD-5D36F729252B}" presName="rootConnector" presStyleLbl="node2" presStyleIdx="2" presStyleCnt="3"/>
      <dgm:spPr/>
    </dgm:pt>
    <dgm:pt modelId="{DDC6EC1D-4BE5-4178-A806-A58E0C5DB223}" type="pres">
      <dgm:prSet presAssocID="{7819721C-A75B-469F-A1DD-5D36F729252B}" presName="hierChild4" presStyleCnt="0"/>
      <dgm:spPr/>
    </dgm:pt>
    <dgm:pt modelId="{57D9A2BF-C26D-44EE-B6E3-11AD6972D17E}" type="pres">
      <dgm:prSet presAssocID="{4C807B01-1C43-442C-8FC8-FB59432333B4}" presName="Name37" presStyleLbl="parChTrans1D3" presStyleIdx="3" presStyleCnt="5"/>
      <dgm:spPr/>
    </dgm:pt>
    <dgm:pt modelId="{A888FEFF-4D00-43AF-A8D0-0A6B6C259D71}" type="pres">
      <dgm:prSet presAssocID="{12504F46-8A16-40E4-89C2-69A42A30EEBF}" presName="hierRoot2" presStyleCnt="0">
        <dgm:presLayoutVars>
          <dgm:hierBranch val="init"/>
        </dgm:presLayoutVars>
      </dgm:prSet>
      <dgm:spPr/>
    </dgm:pt>
    <dgm:pt modelId="{ACB829BC-35C1-4312-889F-BEA949C6BC17}" type="pres">
      <dgm:prSet presAssocID="{12504F46-8A16-40E4-89C2-69A42A30EEBF}" presName="rootComposite" presStyleCnt="0"/>
      <dgm:spPr/>
    </dgm:pt>
    <dgm:pt modelId="{B8984407-C47B-491C-88A8-D2E58773BCD7}" type="pres">
      <dgm:prSet presAssocID="{12504F46-8A16-40E4-89C2-69A42A30EEBF}" presName="rootText" presStyleLbl="node3" presStyleIdx="3" presStyleCnt="5">
        <dgm:presLayoutVars>
          <dgm:chPref val="3"/>
        </dgm:presLayoutVars>
      </dgm:prSet>
      <dgm:spPr/>
    </dgm:pt>
    <dgm:pt modelId="{0E789588-D912-4883-BDE4-2B2335F4EA91}" type="pres">
      <dgm:prSet presAssocID="{12504F46-8A16-40E4-89C2-69A42A30EEBF}" presName="rootConnector" presStyleLbl="node3" presStyleIdx="3" presStyleCnt="5"/>
      <dgm:spPr/>
    </dgm:pt>
    <dgm:pt modelId="{CC6C6CEE-2FF1-4C96-B336-656D57ED8ECA}" type="pres">
      <dgm:prSet presAssocID="{12504F46-8A16-40E4-89C2-69A42A30EEBF}" presName="hierChild4" presStyleCnt="0"/>
      <dgm:spPr/>
    </dgm:pt>
    <dgm:pt modelId="{9A1D67A0-FD28-4948-BFD4-4D9BE5E42B43}" type="pres">
      <dgm:prSet presAssocID="{12504F46-8A16-40E4-89C2-69A42A30EEBF}" presName="hierChild5" presStyleCnt="0"/>
      <dgm:spPr/>
    </dgm:pt>
    <dgm:pt modelId="{2573CE48-9C93-400B-B522-E0799C50AD5D}" type="pres">
      <dgm:prSet presAssocID="{9E6439CA-0E38-4B6D-B620-76D22518268E}" presName="Name37" presStyleLbl="parChTrans1D3" presStyleIdx="4" presStyleCnt="5"/>
      <dgm:spPr/>
    </dgm:pt>
    <dgm:pt modelId="{B2504A98-C2F2-40F0-983E-EA8964849B4A}" type="pres">
      <dgm:prSet presAssocID="{99761A84-7E64-4DCE-AD85-5889F6EE1AA8}" presName="hierRoot2" presStyleCnt="0">
        <dgm:presLayoutVars>
          <dgm:hierBranch val="init"/>
        </dgm:presLayoutVars>
      </dgm:prSet>
      <dgm:spPr/>
    </dgm:pt>
    <dgm:pt modelId="{AEE5DF90-60C8-43DE-B34E-71EEB21AB5A0}" type="pres">
      <dgm:prSet presAssocID="{99761A84-7E64-4DCE-AD85-5889F6EE1AA8}" presName="rootComposite" presStyleCnt="0"/>
      <dgm:spPr/>
    </dgm:pt>
    <dgm:pt modelId="{58175756-0159-4B27-BB13-9677F0F8D970}" type="pres">
      <dgm:prSet presAssocID="{99761A84-7E64-4DCE-AD85-5889F6EE1AA8}" presName="rootText" presStyleLbl="node3" presStyleIdx="4" presStyleCnt="5">
        <dgm:presLayoutVars>
          <dgm:chPref val="3"/>
        </dgm:presLayoutVars>
      </dgm:prSet>
      <dgm:spPr/>
    </dgm:pt>
    <dgm:pt modelId="{FCB098B0-C458-4CAD-8D95-D8AB1C0F4065}" type="pres">
      <dgm:prSet presAssocID="{99761A84-7E64-4DCE-AD85-5889F6EE1AA8}" presName="rootConnector" presStyleLbl="node3" presStyleIdx="4" presStyleCnt="5"/>
      <dgm:spPr/>
    </dgm:pt>
    <dgm:pt modelId="{6A879EE7-5DC8-41D5-81FD-5B21DC7471FC}" type="pres">
      <dgm:prSet presAssocID="{99761A84-7E64-4DCE-AD85-5889F6EE1AA8}" presName="hierChild4" presStyleCnt="0"/>
      <dgm:spPr/>
    </dgm:pt>
    <dgm:pt modelId="{F851F887-E240-4C34-9081-E8869D24A9A5}" type="pres">
      <dgm:prSet presAssocID="{99761A84-7E64-4DCE-AD85-5889F6EE1AA8}" presName="hierChild5" presStyleCnt="0"/>
      <dgm:spPr/>
    </dgm:pt>
    <dgm:pt modelId="{8E56B4E2-D915-4ECA-BBCF-43CA2E8871ED}" type="pres">
      <dgm:prSet presAssocID="{7819721C-A75B-469F-A1DD-5D36F729252B}" presName="hierChild5" presStyleCnt="0"/>
      <dgm:spPr/>
    </dgm:pt>
    <dgm:pt modelId="{584E3AD5-0F1E-4155-842F-006AD8028E67}" type="pres">
      <dgm:prSet presAssocID="{EF7652F0-0A37-4759-9070-C3A09082F3CF}" presName="hierChild3" presStyleCnt="0"/>
      <dgm:spPr/>
    </dgm:pt>
    <dgm:pt modelId="{1E1CC386-3CA7-4439-9034-EEB9FE6DC991}" type="pres">
      <dgm:prSet presAssocID="{21ED9C28-FB07-42D7-BB32-A0D4E4DCB541}" presName="Name111" presStyleLbl="parChTrans1D2" presStyleIdx="3" presStyleCnt="6"/>
      <dgm:spPr/>
    </dgm:pt>
    <dgm:pt modelId="{2D1799D8-4AF1-4555-AB0A-14FC48550B1B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DF654EDB-8332-40F0-AF14-13FF7692DFF1}" type="pres">
      <dgm:prSet presAssocID="{56D48D31-7B59-4957-B740-6F26B22CAE41}" presName="rootComposite3" presStyleCnt="0"/>
      <dgm:spPr/>
    </dgm:pt>
    <dgm:pt modelId="{03C88734-13EC-40B4-92AB-93786C80B307}" type="pres">
      <dgm:prSet presAssocID="{56D48D31-7B59-4957-B740-6F26B22CAE41}" presName="rootText3" presStyleLbl="asst1" presStyleIdx="0" presStyleCnt="3">
        <dgm:presLayoutVars>
          <dgm:chPref val="3"/>
        </dgm:presLayoutVars>
      </dgm:prSet>
      <dgm:spPr/>
    </dgm:pt>
    <dgm:pt modelId="{08D3A8C7-4B4A-4923-86C0-06C20A51D95C}" type="pres">
      <dgm:prSet presAssocID="{56D48D31-7B59-4957-B740-6F26B22CAE41}" presName="rootConnector3" presStyleLbl="asst1" presStyleIdx="0" presStyleCnt="3"/>
      <dgm:spPr/>
    </dgm:pt>
    <dgm:pt modelId="{5CC73D57-3A62-49B3-AD03-F78AB3336D9F}" type="pres">
      <dgm:prSet presAssocID="{56D48D31-7B59-4957-B740-6F26B22CAE41}" presName="hierChild6" presStyleCnt="0"/>
      <dgm:spPr/>
    </dgm:pt>
    <dgm:pt modelId="{D5DA389C-3C49-452B-B9AA-C30F11E70AC0}" type="pres">
      <dgm:prSet presAssocID="{56D48D31-7B59-4957-B740-6F26B22CAE41}" presName="hierChild7" presStyleCnt="0"/>
      <dgm:spPr/>
    </dgm:pt>
    <dgm:pt modelId="{B750AFA3-1FD2-4919-8F62-2CA89B3B2B1C}" type="pres">
      <dgm:prSet presAssocID="{4081F50A-023E-480B-AA56-F0821BF002C8}" presName="Name111" presStyleLbl="parChTrans1D2" presStyleIdx="4" presStyleCnt="6"/>
      <dgm:spPr/>
    </dgm:pt>
    <dgm:pt modelId="{20752823-1A6C-429B-9CA9-CA9A7E7DCD7D}" type="pres">
      <dgm:prSet presAssocID="{9273A1A7-8CBC-42D1-8BAC-1FA548ACDC80}" presName="hierRoot3" presStyleCnt="0">
        <dgm:presLayoutVars>
          <dgm:hierBranch val="init"/>
        </dgm:presLayoutVars>
      </dgm:prSet>
      <dgm:spPr/>
    </dgm:pt>
    <dgm:pt modelId="{3C7CEDF7-8ADB-480E-A0E8-A51397C5AA84}" type="pres">
      <dgm:prSet presAssocID="{9273A1A7-8CBC-42D1-8BAC-1FA548ACDC80}" presName="rootComposite3" presStyleCnt="0"/>
      <dgm:spPr/>
    </dgm:pt>
    <dgm:pt modelId="{723216C1-A1B4-41B4-825E-1C6DF619CBA1}" type="pres">
      <dgm:prSet presAssocID="{9273A1A7-8CBC-42D1-8BAC-1FA548ACDC80}" presName="rootText3" presStyleLbl="asst1" presStyleIdx="1" presStyleCnt="3">
        <dgm:presLayoutVars>
          <dgm:chPref val="3"/>
        </dgm:presLayoutVars>
      </dgm:prSet>
      <dgm:spPr/>
    </dgm:pt>
    <dgm:pt modelId="{FD0E1812-D543-4853-8F87-70D1DCE5BD6D}" type="pres">
      <dgm:prSet presAssocID="{9273A1A7-8CBC-42D1-8BAC-1FA548ACDC80}" presName="rootConnector3" presStyleLbl="asst1" presStyleIdx="1" presStyleCnt="3"/>
      <dgm:spPr/>
    </dgm:pt>
    <dgm:pt modelId="{73E9CB6F-ED1A-442A-8831-843D864995BF}" type="pres">
      <dgm:prSet presAssocID="{9273A1A7-8CBC-42D1-8BAC-1FA548ACDC80}" presName="hierChild6" presStyleCnt="0"/>
      <dgm:spPr/>
    </dgm:pt>
    <dgm:pt modelId="{3897D464-D151-41B9-9BDC-85DD05B76DF6}" type="pres">
      <dgm:prSet presAssocID="{9273A1A7-8CBC-42D1-8BAC-1FA548ACDC80}" presName="hierChild7" presStyleCnt="0"/>
      <dgm:spPr/>
    </dgm:pt>
    <dgm:pt modelId="{A88B9270-014A-4ED8-BE76-AA134B11FDF6}" type="pres">
      <dgm:prSet presAssocID="{A7C4FA31-D905-4890-B4FD-8B365AB08AE7}" presName="Name111" presStyleLbl="parChTrans1D2" presStyleIdx="5" presStyleCnt="6"/>
      <dgm:spPr/>
    </dgm:pt>
    <dgm:pt modelId="{25BF70BE-34B0-4FB9-A575-C8AA0AD7CE70}" type="pres">
      <dgm:prSet presAssocID="{1FE73A92-0605-42AD-92EA-59793018D9D3}" presName="hierRoot3" presStyleCnt="0">
        <dgm:presLayoutVars>
          <dgm:hierBranch val="init"/>
        </dgm:presLayoutVars>
      </dgm:prSet>
      <dgm:spPr/>
    </dgm:pt>
    <dgm:pt modelId="{FD2F5043-2FCF-491E-B9EC-97F7A684B0CC}" type="pres">
      <dgm:prSet presAssocID="{1FE73A92-0605-42AD-92EA-59793018D9D3}" presName="rootComposite3" presStyleCnt="0"/>
      <dgm:spPr/>
    </dgm:pt>
    <dgm:pt modelId="{D2B933EC-A7B0-428D-BFEF-7CB7F289C900}" type="pres">
      <dgm:prSet presAssocID="{1FE73A92-0605-42AD-92EA-59793018D9D3}" presName="rootText3" presStyleLbl="asst1" presStyleIdx="2" presStyleCnt="3">
        <dgm:presLayoutVars>
          <dgm:chPref val="3"/>
        </dgm:presLayoutVars>
      </dgm:prSet>
      <dgm:spPr/>
    </dgm:pt>
    <dgm:pt modelId="{185FB628-2203-4F81-8189-F14E7364DC0B}" type="pres">
      <dgm:prSet presAssocID="{1FE73A92-0605-42AD-92EA-59793018D9D3}" presName="rootConnector3" presStyleLbl="asst1" presStyleIdx="2" presStyleCnt="3"/>
      <dgm:spPr/>
    </dgm:pt>
    <dgm:pt modelId="{6EB86C71-C8EF-4DD2-80F0-515A35C680B5}" type="pres">
      <dgm:prSet presAssocID="{1FE73A92-0605-42AD-92EA-59793018D9D3}" presName="hierChild6" presStyleCnt="0"/>
      <dgm:spPr/>
    </dgm:pt>
    <dgm:pt modelId="{7234C050-1699-49A6-9162-DCB3F72856C1}" type="pres">
      <dgm:prSet presAssocID="{1FE73A92-0605-42AD-92EA-59793018D9D3}" presName="hierChild7" presStyleCnt="0"/>
      <dgm:spPr/>
    </dgm:pt>
  </dgm:ptLst>
  <dgm:cxnLst>
    <dgm:cxn modelId="{66062C00-47B8-4D10-AD9F-56C7A9EEE6EA}" type="presOf" srcId="{07DBF2A1-E0A4-4A2B-8691-F056ACC370C1}" destId="{2C0270D8-9472-47E5-9830-8E4067053BCD}" srcOrd="0" destOrd="0" presId="urn:microsoft.com/office/officeart/2005/8/layout/orgChart1"/>
    <dgm:cxn modelId="{7BA74A01-0830-4797-B1E8-32CB44430F04}" type="presOf" srcId="{415C7072-AE29-4E86-B480-700D733AF1BC}" destId="{5C9A47F7-B002-46EA-9416-56BF2E91900D}" srcOrd="0" destOrd="0" presId="urn:microsoft.com/office/officeart/2005/8/layout/orgChart1"/>
    <dgm:cxn modelId="{32C7E806-F1CD-4FA5-8C00-3675ECA8F1CA}" type="presOf" srcId="{73C1F8EE-4810-4B7A-A832-1C27AE212323}" destId="{29E03D03-67C9-40FE-A994-613BFFC7026F}" srcOrd="0" destOrd="0" presId="urn:microsoft.com/office/officeart/2005/8/layout/orgChart1"/>
    <dgm:cxn modelId="{2339B707-DB5E-4416-80EB-9F3439E78324}" type="presOf" srcId="{433AB9C7-F14C-48D0-BB88-DB6D7DDB61BE}" destId="{D9C409D2-A640-4FA4-9BAF-806FF249B405}" srcOrd="0" destOrd="0" presId="urn:microsoft.com/office/officeart/2005/8/layout/orgChart1"/>
    <dgm:cxn modelId="{0B56D908-EDAE-421F-B79B-149BC93E6B73}" type="presOf" srcId="{9E6439CA-0E38-4B6D-B620-76D22518268E}" destId="{2573CE48-9C93-400B-B522-E0799C50AD5D}" srcOrd="0" destOrd="0" presId="urn:microsoft.com/office/officeart/2005/8/layout/orgChart1"/>
    <dgm:cxn modelId="{F49F8609-63A8-4210-81F9-E7E8EF60AB03}" type="presOf" srcId="{4081F50A-023E-480B-AA56-F0821BF002C8}" destId="{B750AFA3-1FD2-4919-8F62-2CA89B3B2B1C}" srcOrd="0" destOrd="0" presId="urn:microsoft.com/office/officeart/2005/8/layout/orgChart1"/>
    <dgm:cxn modelId="{B077950B-5BE6-4B45-A7AC-2D2FDB73A7D3}" type="presOf" srcId="{EF7652F0-0A37-4759-9070-C3A09082F3CF}" destId="{9982044A-6428-47AF-9773-0D9861676D08}" srcOrd="1" destOrd="0" presId="urn:microsoft.com/office/officeart/2005/8/layout/orgChart1"/>
    <dgm:cxn modelId="{AC465610-E06F-43F3-9ACB-8A95F248AA52}" type="presOf" srcId="{947FE170-9186-42C6-93CC-B593A5E66076}" destId="{E029FF68-D8CF-4E19-B1E8-4871744E2828}" srcOrd="0" destOrd="0" presId="urn:microsoft.com/office/officeart/2005/8/layout/orgChart1"/>
    <dgm:cxn modelId="{A1312917-9687-4DCD-BABF-B7CD56686783}" type="presOf" srcId="{1FE73A92-0605-42AD-92EA-59793018D9D3}" destId="{185FB628-2203-4F81-8189-F14E7364DC0B}" srcOrd="1" destOrd="0" presId="urn:microsoft.com/office/officeart/2005/8/layout/orgChart1"/>
    <dgm:cxn modelId="{5A563434-4C3C-4721-9BDB-13D07FB591D2}" srcId="{EF7652F0-0A37-4759-9070-C3A09082F3CF}" destId="{9273A1A7-8CBC-42D1-8BAC-1FA548ACDC80}" srcOrd="1" destOrd="0" parTransId="{4081F50A-023E-480B-AA56-F0821BF002C8}" sibTransId="{7BF3F5AF-1D7F-4B66-AF60-C9FD951900A8}"/>
    <dgm:cxn modelId="{9823F235-02F5-44AB-AAC7-6103E72B79BD}" type="presOf" srcId="{1878ABEA-AABF-47FD-A137-E2BB883BF0BA}" destId="{1AC53ECA-D287-402B-AF34-20498F47B9C9}" srcOrd="0" destOrd="0" presId="urn:microsoft.com/office/officeart/2005/8/layout/orgChart1"/>
    <dgm:cxn modelId="{8AB65B36-C5AE-4678-A1ED-5B355068D41C}" type="presOf" srcId="{4C807B01-1C43-442C-8FC8-FB59432333B4}" destId="{57D9A2BF-C26D-44EE-B6E3-11AD6972D17E}" srcOrd="0" destOrd="0" presId="urn:microsoft.com/office/officeart/2005/8/layout/orgChart1"/>
    <dgm:cxn modelId="{34F5AF5B-E1D8-4969-901B-765DBF69E5A8}" type="presOf" srcId="{12504F46-8A16-40E4-89C2-69A42A30EEBF}" destId="{0E789588-D912-4883-BDE4-2B2335F4EA91}" srcOrd="1" destOrd="0" presId="urn:microsoft.com/office/officeart/2005/8/layout/orgChart1"/>
    <dgm:cxn modelId="{57747B5E-2744-44A4-960F-2B20B53546D0}" type="presOf" srcId="{21ED9C28-FB07-42D7-BB32-A0D4E4DCB541}" destId="{1E1CC386-3CA7-4439-9034-EEB9FE6DC991}" srcOrd="0" destOrd="0" presId="urn:microsoft.com/office/officeart/2005/8/layout/orgChart1"/>
    <dgm:cxn modelId="{8B2E855F-82B4-46AD-9E50-14EC39356759}" type="presOf" srcId="{99761A84-7E64-4DCE-AD85-5889F6EE1AA8}" destId="{58175756-0159-4B27-BB13-9677F0F8D970}" srcOrd="0" destOrd="0" presId="urn:microsoft.com/office/officeart/2005/8/layout/orgChart1"/>
    <dgm:cxn modelId="{E2BFF641-89A2-4F1A-8840-153D3BACBE11}" type="presOf" srcId="{1D30FF72-350F-496A-A170-FB0C8AEED62A}" destId="{0EEE5F5E-E4A7-4EF6-97A4-66B0AC726D6F}" srcOrd="0" destOrd="0" presId="urn:microsoft.com/office/officeart/2005/8/layout/orgChart1"/>
    <dgm:cxn modelId="{F30B7F62-DE43-4E79-BB09-4BD19B8E3D8F}" srcId="{6E8D1F29-252C-4C72-B438-20076D5EC51B}" destId="{DE32CA72-A752-44C6-AFF9-5F78D7D9E124}" srcOrd="0" destOrd="0" parTransId="{415C7072-AE29-4E86-B480-700D733AF1BC}" sibTransId="{00523C8D-A008-4C5D-A7A8-6B2FA7089078}"/>
    <dgm:cxn modelId="{64047963-21F6-4643-8FEA-6A2826B7A248}" type="presOf" srcId="{9273A1A7-8CBC-42D1-8BAC-1FA548ACDC80}" destId="{723216C1-A1B4-41B4-825E-1C6DF619CBA1}" srcOrd="0" destOrd="0" presId="urn:microsoft.com/office/officeart/2005/8/layout/orgChart1"/>
    <dgm:cxn modelId="{58620D45-835B-408E-AAE7-F6191DFB400D}" type="presOf" srcId="{DE32CA72-A752-44C6-AFF9-5F78D7D9E124}" destId="{4DCBA48C-D38B-49A5-9875-F768D9F2509B}" srcOrd="0" destOrd="0" presId="urn:microsoft.com/office/officeart/2005/8/layout/orgChart1"/>
    <dgm:cxn modelId="{4E7B7147-9063-456C-AB6D-A89CD39F453F}" type="presOf" srcId="{99761A84-7E64-4DCE-AD85-5889F6EE1AA8}" destId="{FCB098B0-C458-4CAD-8D95-D8AB1C0F4065}" srcOrd="1" destOrd="0" presId="urn:microsoft.com/office/officeart/2005/8/layout/orgChart1"/>
    <dgm:cxn modelId="{B816694D-D57B-4057-927C-22BA188D88F9}" srcId="{EF7652F0-0A37-4759-9070-C3A09082F3CF}" destId="{6E8D1F29-252C-4C72-B438-20076D5EC51B}" srcOrd="3" destOrd="0" parTransId="{1D30FF72-350F-496A-A170-FB0C8AEED62A}" sibTransId="{C9E69A91-8736-4611-A468-66553D96C2EE}"/>
    <dgm:cxn modelId="{3FA5584D-7FEF-414E-A900-103E744CD682}" srcId="{7819721C-A75B-469F-A1DD-5D36F729252B}" destId="{99761A84-7E64-4DCE-AD85-5889F6EE1AA8}" srcOrd="1" destOrd="0" parTransId="{9E6439CA-0E38-4B6D-B620-76D22518268E}" sibTransId="{BBB19330-DB52-4493-8265-8DCFCB5FD482}"/>
    <dgm:cxn modelId="{0E80BD6E-8F71-432B-9D4C-3CBF4D24C9A7}" type="presOf" srcId="{56D48D31-7B59-4957-B740-6F26B22CAE41}" destId="{08D3A8C7-4B4A-4923-86C0-06C20A51D95C}" srcOrd="1" destOrd="0" presId="urn:microsoft.com/office/officeart/2005/8/layout/orgChart1"/>
    <dgm:cxn modelId="{3D51D94E-84DC-4116-8FBD-5876CEB3C03A}" srcId="{7819721C-A75B-469F-A1DD-5D36F729252B}" destId="{12504F46-8A16-40E4-89C2-69A42A30EEBF}" srcOrd="0" destOrd="0" parTransId="{4C807B01-1C43-442C-8FC8-FB59432333B4}" sibTransId="{B7C62355-36BC-4865-AA5B-A35A13434E63}"/>
    <dgm:cxn modelId="{5E459A50-4D41-4B91-A7A4-A64EEE6EF4DD}" type="presOf" srcId="{DE32CA72-A752-44C6-AFF9-5F78D7D9E124}" destId="{7001FF4F-22C7-4BA8-9CB0-99666536E64D}" srcOrd="1" destOrd="0" presId="urn:microsoft.com/office/officeart/2005/8/layout/orgChart1"/>
    <dgm:cxn modelId="{E28D6C71-25B5-43A5-B987-BE9E5E123E16}" type="presOf" srcId="{68368981-42D7-4BB9-9954-2DC02A2BD0B8}" destId="{3EBC1820-481E-470B-92B9-E3CBDA86AAA6}" srcOrd="1" destOrd="0" presId="urn:microsoft.com/office/officeart/2005/8/layout/orgChart1"/>
    <dgm:cxn modelId="{38DE8371-4F30-47BC-BF41-5F48BB330375}" type="presOf" srcId="{F89BF7CB-135B-4E12-B3C4-0580E2ED80E7}" destId="{C629C10F-9A95-467B-BFEB-D58886A7FDAF}" srcOrd="0" destOrd="0" presId="urn:microsoft.com/office/officeart/2005/8/layout/orgChart1"/>
    <dgm:cxn modelId="{A8FB7177-DB2E-4056-89CB-0307EA403E45}" srcId="{EF7652F0-0A37-4759-9070-C3A09082F3CF}" destId="{07DBF2A1-E0A4-4A2B-8691-F056ACC370C1}" srcOrd="4" destOrd="0" parTransId="{433AB9C7-F14C-48D0-BB88-DB6D7DDB61BE}" sibTransId="{2A0406C2-E2CD-4D01-9979-04ABE0036852}"/>
    <dgm:cxn modelId="{8CBDC67C-0FAA-4FA3-8E4E-7A08B62F951D}" type="presOf" srcId="{56D48D31-7B59-4957-B740-6F26B22CAE41}" destId="{03C88734-13EC-40B4-92AB-93786C80B307}" srcOrd="0" destOrd="0" presId="urn:microsoft.com/office/officeart/2005/8/layout/orgChart1"/>
    <dgm:cxn modelId="{17167F8C-A663-4EB7-A251-40E7C00D110E}" type="presOf" srcId="{EF7652F0-0A37-4759-9070-C3A09082F3CF}" destId="{0488AD9E-FFFA-4602-ABEB-34F29D7090CD}" srcOrd="0" destOrd="0" presId="urn:microsoft.com/office/officeart/2005/8/layout/orgChart1"/>
    <dgm:cxn modelId="{FAAEE98D-99B8-4D5E-8053-00CE4AE3894A}" type="presOf" srcId="{7819721C-A75B-469F-A1DD-5D36F729252B}" destId="{82050CE3-25B4-4BFB-B778-75E0DA75A4D6}" srcOrd="1" destOrd="0" presId="urn:microsoft.com/office/officeart/2005/8/layout/orgChart1"/>
    <dgm:cxn modelId="{6D09E599-A0AE-4AE1-975E-517CBB83BAB5}" type="presOf" srcId="{6E8D1F29-252C-4C72-B438-20076D5EC51B}" destId="{23BFE906-4E32-4080-B0F4-B722337FEAF2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A0BEE9A3-571C-4237-93A3-FA328FDBEC38}" type="presOf" srcId="{07DBF2A1-E0A4-4A2B-8691-F056ACC370C1}" destId="{E19B3602-AE3C-4FD6-875B-5138EAB29C0E}" srcOrd="1" destOrd="0" presId="urn:microsoft.com/office/officeart/2005/8/layout/orgChart1"/>
    <dgm:cxn modelId="{1E4F8EA5-6947-4B1A-A13D-E4F2DE8F73D5}" srcId="{EF7652F0-0A37-4759-9070-C3A09082F3CF}" destId="{1FE73A92-0605-42AD-92EA-59793018D9D3}" srcOrd="2" destOrd="0" parTransId="{A7C4FA31-D905-4890-B4FD-8B365AB08AE7}" sibTransId="{7F2DB8A4-B8A9-4C18-A089-EF4D83263317}"/>
    <dgm:cxn modelId="{B7AAB4A6-10BE-4969-9912-4F6AF6540E7D}" srcId="{EF7652F0-0A37-4759-9070-C3A09082F3CF}" destId="{7819721C-A75B-469F-A1DD-5D36F729252B}" srcOrd="5" destOrd="0" parTransId="{1878ABEA-AABF-47FD-A137-E2BB883BF0BA}" sibTransId="{02B3E3F2-A6B8-4284-859B-516915411C1B}"/>
    <dgm:cxn modelId="{FA5C1BAA-113A-4E3C-B0FF-C0F1BF6C0E72}" srcId="{6E8D1F29-252C-4C72-B438-20076D5EC51B}" destId="{2B51968D-51AF-4ED3-8D90-E2A770DFE207}" srcOrd="1" destOrd="0" parTransId="{947FE170-9186-42C6-93CC-B593A5E66076}" sibTransId="{0FAEE98B-F274-469D-B6D5-B83174E08C25}"/>
    <dgm:cxn modelId="{40C552AB-7DEB-474B-8265-F5A412D8575A}" type="presOf" srcId="{2B51968D-51AF-4ED3-8D90-E2A770DFE207}" destId="{6B3AD14B-B0C0-4A54-B416-3DE15FB96C3F}" srcOrd="0" destOrd="0" presId="urn:microsoft.com/office/officeart/2005/8/layout/orgChart1"/>
    <dgm:cxn modelId="{271FCEAF-D697-4429-A11B-38AB298D56B2}" type="presOf" srcId="{2B51968D-51AF-4ED3-8D90-E2A770DFE207}" destId="{794751EA-C82D-4970-8352-4748B33A1162}" srcOrd="1" destOrd="0" presId="urn:microsoft.com/office/officeart/2005/8/layout/orgChart1"/>
    <dgm:cxn modelId="{00EE98B5-0A9C-4326-9296-2093CAD57F90}" type="presOf" srcId="{1FE73A92-0605-42AD-92EA-59793018D9D3}" destId="{D2B933EC-A7B0-428D-BFEF-7CB7F289C900}" srcOrd="0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EB0F1EBD-3C7E-40ED-88BF-EB07185184D3}" type="presOf" srcId="{12504F46-8A16-40E4-89C2-69A42A30EEBF}" destId="{B8984407-C47B-491C-88A8-D2E58773BCD7}" srcOrd="0" destOrd="0" presId="urn:microsoft.com/office/officeart/2005/8/layout/orgChart1"/>
    <dgm:cxn modelId="{DB501BBE-F63C-4476-B68E-7C4B8419B3DA}" type="presOf" srcId="{26F335E1-4B20-4B76-87F3-8F11C83071DC}" destId="{ACAC49E0-A34B-454B-9A3B-64733E4DF567}" srcOrd="0" destOrd="0" presId="urn:microsoft.com/office/officeart/2005/8/layout/orgChart1"/>
    <dgm:cxn modelId="{C7227EC0-FB40-4613-A08B-BB581FFC91B4}" type="presOf" srcId="{228122EF-8C87-45BC-AE0E-4D7EC5F36946}" destId="{9787746B-CB37-44F8-843A-A18FFD11B757}" srcOrd="1" destOrd="0" presId="urn:microsoft.com/office/officeart/2005/8/layout/orgChart1"/>
    <dgm:cxn modelId="{2EED3BCF-C634-4D08-AD80-9BF1C60FD98B}" srcId="{2B51968D-51AF-4ED3-8D90-E2A770DFE207}" destId="{228122EF-8C87-45BC-AE0E-4D7EC5F36946}" srcOrd="0" destOrd="0" parTransId="{73C1F8EE-4810-4B7A-A832-1C27AE212323}" sibTransId="{90534F5B-64B1-4B41-BB7A-B8C63C352CA9}"/>
    <dgm:cxn modelId="{D0B04BCF-DD9C-48F0-83C4-02467CE38917}" type="presOf" srcId="{7819721C-A75B-469F-A1DD-5D36F729252B}" destId="{5ECF685F-4739-41B0-AF18-716D4455747E}" srcOrd="0" destOrd="0" presId="urn:microsoft.com/office/officeart/2005/8/layout/orgChart1"/>
    <dgm:cxn modelId="{C17EF9D2-9D23-4404-9BD0-847717CEF70B}" type="presOf" srcId="{228122EF-8C87-45BC-AE0E-4D7EC5F36946}" destId="{926E0CF2-10C0-4054-AC4A-2C843FF7AE8E}" srcOrd="0" destOrd="0" presId="urn:microsoft.com/office/officeart/2005/8/layout/orgChart1"/>
    <dgm:cxn modelId="{6A1AFAD4-885D-45AD-A9A7-F833A5569B25}" type="presOf" srcId="{9273A1A7-8CBC-42D1-8BAC-1FA548ACDC80}" destId="{FD0E1812-D543-4853-8F87-70D1DCE5BD6D}" srcOrd="1" destOrd="0" presId="urn:microsoft.com/office/officeart/2005/8/layout/orgChart1"/>
    <dgm:cxn modelId="{C50B90D8-0519-4DD8-9DEB-450CF68D7A51}" type="presOf" srcId="{6E8D1F29-252C-4C72-B438-20076D5EC51B}" destId="{6DA9F64F-637B-4910-828D-CA7EF2FD0846}" srcOrd="1" destOrd="0" presId="urn:microsoft.com/office/officeart/2005/8/layout/orgChart1"/>
    <dgm:cxn modelId="{AAC2FBD9-966D-4010-A55B-A11582DA378C}" type="presOf" srcId="{68368981-42D7-4BB9-9954-2DC02A2BD0B8}" destId="{D32FE750-539A-41BB-95B4-D7835DA24825}" srcOrd="0" destOrd="0" presId="urn:microsoft.com/office/officeart/2005/8/layout/orgChart1"/>
    <dgm:cxn modelId="{307226FF-7AFB-4794-A50B-4C2A996A90B0}" type="presOf" srcId="{A7C4FA31-D905-4890-B4FD-8B365AB08AE7}" destId="{A88B9270-014A-4ED8-BE76-AA134B11FDF6}" srcOrd="0" destOrd="0" presId="urn:microsoft.com/office/officeart/2005/8/layout/orgChart1"/>
    <dgm:cxn modelId="{9B5C8807-FAA6-4051-8A89-FBBEA26EA426}" type="presParOf" srcId="{C629C10F-9A95-467B-BFEB-D58886A7FDAF}" destId="{B02287CD-DAA5-4A0E-9AF6-F54530D0CFF5}" srcOrd="0" destOrd="0" presId="urn:microsoft.com/office/officeart/2005/8/layout/orgChart1"/>
    <dgm:cxn modelId="{9010149F-8FEA-4FA5-A5B6-752EA5AC85FE}" type="presParOf" srcId="{B02287CD-DAA5-4A0E-9AF6-F54530D0CFF5}" destId="{43D04D9B-2D32-434F-A468-59BCA808BC73}" srcOrd="0" destOrd="0" presId="urn:microsoft.com/office/officeart/2005/8/layout/orgChart1"/>
    <dgm:cxn modelId="{A1C6FC07-ADA4-4D99-8AE2-03201E821DDE}" type="presParOf" srcId="{43D04D9B-2D32-434F-A468-59BCA808BC73}" destId="{0488AD9E-FFFA-4602-ABEB-34F29D7090CD}" srcOrd="0" destOrd="0" presId="urn:microsoft.com/office/officeart/2005/8/layout/orgChart1"/>
    <dgm:cxn modelId="{0C72882B-C7A2-4F05-8D8E-53D51B2ED6C2}" type="presParOf" srcId="{43D04D9B-2D32-434F-A468-59BCA808BC73}" destId="{9982044A-6428-47AF-9773-0D9861676D08}" srcOrd="1" destOrd="0" presId="urn:microsoft.com/office/officeart/2005/8/layout/orgChart1"/>
    <dgm:cxn modelId="{71AF2348-123E-40B2-A843-97DA850E45C0}" type="presParOf" srcId="{B02287CD-DAA5-4A0E-9AF6-F54530D0CFF5}" destId="{FA622B3C-7655-4889-97C8-BD5E81C6BBC8}" srcOrd="1" destOrd="0" presId="urn:microsoft.com/office/officeart/2005/8/layout/orgChart1"/>
    <dgm:cxn modelId="{0D69DE9E-EEFA-4F88-A542-ECE565089B7C}" type="presParOf" srcId="{FA622B3C-7655-4889-97C8-BD5E81C6BBC8}" destId="{0EEE5F5E-E4A7-4EF6-97A4-66B0AC726D6F}" srcOrd="0" destOrd="0" presId="urn:microsoft.com/office/officeart/2005/8/layout/orgChart1"/>
    <dgm:cxn modelId="{D112D451-7976-46AC-AE6F-7AE5B2D3FC6E}" type="presParOf" srcId="{FA622B3C-7655-4889-97C8-BD5E81C6BBC8}" destId="{737F4519-FF57-4699-81A1-0AB57EDEB41C}" srcOrd="1" destOrd="0" presId="urn:microsoft.com/office/officeart/2005/8/layout/orgChart1"/>
    <dgm:cxn modelId="{697B6AAD-7F53-4E9D-B2EA-F865B6CFA80A}" type="presParOf" srcId="{737F4519-FF57-4699-81A1-0AB57EDEB41C}" destId="{3A55045E-5EE4-4054-BF77-B51F9B1F564F}" srcOrd="0" destOrd="0" presId="urn:microsoft.com/office/officeart/2005/8/layout/orgChart1"/>
    <dgm:cxn modelId="{F084BD10-E9B0-458E-8375-06E09CCDDA4A}" type="presParOf" srcId="{3A55045E-5EE4-4054-BF77-B51F9B1F564F}" destId="{23BFE906-4E32-4080-B0F4-B722337FEAF2}" srcOrd="0" destOrd="0" presId="urn:microsoft.com/office/officeart/2005/8/layout/orgChart1"/>
    <dgm:cxn modelId="{30A693B1-7E7F-4E50-922F-39372A211FD9}" type="presParOf" srcId="{3A55045E-5EE4-4054-BF77-B51F9B1F564F}" destId="{6DA9F64F-637B-4910-828D-CA7EF2FD0846}" srcOrd="1" destOrd="0" presId="urn:microsoft.com/office/officeart/2005/8/layout/orgChart1"/>
    <dgm:cxn modelId="{8F0E2C13-0401-4752-BD5E-684AC9BE7C4A}" type="presParOf" srcId="{737F4519-FF57-4699-81A1-0AB57EDEB41C}" destId="{B8BC3A53-63CE-4847-AD96-616C36C536AF}" srcOrd="1" destOrd="0" presId="urn:microsoft.com/office/officeart/2005/8/layout/orgChart1"/>
    <dgm:cxn modelId="{02114E02-CB38-4467-951E-22484F61EF2A}" type="presParOf" srcId="{B8BC3A53-63CE-4847-AD96-616C36C536AF}" destId="{5C9A47F7-B002-46EA-9416-56BF2E91900D}" srcOrd="0" destOrd="0" presId="urn:microsoft.com/office/officeart/2005/8/layout/orgChart1"/>
    <dgm:cxn modelId="{F1C31ED1-2B7A-4119-B914-8B07B9533508}" type="presParOf" srcId="{B8BC3A53-63CE-4847-AD96-616C36C536AF}" destId="{B9CFACE7-45F3-468F-B5C3-B5DE85D8C37C}" srcOrd="1" destOrd="0" presId="urn:microsoft.com/office/officeart/2005/8/layout/orgChart1"/>
    <dgm:cxn modelId="{4357CC1E-4B9E-4D28-8BEC-D12B2FE2012D}" type="presParOf" srcId="{B9CFACE7-45F3-468F-B5C3-B5DE85D8C37C}" destId="{0922A5B6-2DB6-424C-8645-C089B3201E58}" srcOrd="0" destOrd="0" presId="urn:microsoft.com/office/officeart/2005/8/layout/orgChart1"/>
    <dgm:cxn modelId="{CAEA1C92-384A-4BA8-8285-2BBC3213B2ED}" type="presParOf" srcId="{0922A5B6-2DB6-424C-8645-C089B3201E58}" destId="{4DCBA48C-D38B-49A5-9875-F768D9F2509B}" srcOrd="0" destOrd="0" presId="urn:microsoft.com/office/officeart/2005/8/layout/orgChart1"/>
    <dgm:cxn modelId="{8826E4F6-FC47-4607-B8D5-6B6EC7683D4B}" type="presParOf" srcId="{0922A5B6-2DB6-424C-8645-C089B3201E58}" destId="{7001FF4F-22C7-4BA8-9CB0-99666536E64D}" srcOrd="1" destOrd="0" presId="urn:microsoft.com/office/officeart/2005/8/layout/orgChart1"/>
    <dgm:cxn modelId="{2C59B8A2-615F-4B9F-BBB9-8A1CC7C22F06}" type="presParOf" srcId="{B9CFACE7-45F3-468F-B5C3-B5DE85D8C37C}" destId="{4C4B5927-CCF1-475B-AE69-AA8D28DA9A48}" srcOrd="1" destOrd="0" presId="urn:microsoft.com/office/officeart/2005/8/layout/orgChart1"/>
    <dgm:cxn modelId="{5146296C-6648-4F5C-A894-783BF47E286A}" type="presParOf" srcId="{B9CFACE7-45F3-468F-B5C3-B5DE85D8C37C}" destId="{161CFAA2-00B1-4510-A97C-A4CD22F3FD44}" srcOrd="2" destOrd="0" presId="urn:microsoft.com/office/officeart/2005/8/layout/orgChart1"/>
    <dgm:cxn modelId="{EBAA5A2D-2813-415C-84CE-6D0F82A0B751}" type="presParOf" srcId="{B8BC3A53-63CE-4847-AD96-616C36C536AF}" destId="{E029FF68-D8CF-4E19-B1E8-4871744E2828}" srcOrd="2" destOrd="0" presId="urn:microsoft.com/office/officeart/2005/8/layout/orgChart1"/>
    <dgm:cxn modelId="{C79724D7-1D39-4434-AB5C-86D8FC505552}" type="presParOf" srcId="{B8BC3A53-63CE-4847-AD96-616C36C536AF}" destId="{B92FFD76-E559-4215-9EE6-6B2C8F4CD8B6}" srcOrd="3" destOrd="0" presId="urn:microsoft.com/office/officeart/2005/8/layout/orgChart1"/>
    <dgm:cxn modelId="{B193D454-BB23-48DC-985C-C514D211F3F6}" type="presParOf" srcId="{B92FFD76-E559-4215-9EE6-6B2C8F4CD8B6}" destId="{F3132B71-EF2D-498F-8002-A3B8B8C77E01}" srcOrd="0" destOrd="0" presId="urn:microsoft.com/office/officeart/2005/8/layout/orgChart1"/>
    <dgm:cxn modelId="{E7ECEE98-05C9-4065-936C-F1B02A36C2CA}" type="presParOf" srcId="{F3132B71-EF2D-498F-8002-A3B8B8C77E01}" destId="{6B3AD14B-B0C0-4A54-B416-3DE15FB96C3F}" srcOrd="0" destOrd="0" presId="urn:microsoft.com/office/officeart/2005/8/layout/orgChart1"/>
    <dgm:cxn modelId="{A5CA778C-99B0-4510-B592-78C6B2663FA5}" type="presParOf" srcId="{F3132B71-EF2D-498F-8002-A3B8B8C77E01}" destId="{794751EA-C82D-4970-8352-4748B33A1162}" srcOrd="1" destOrd="0" presId="urn:microsoft.com/office/officeart/2005/8/layout/orgChart1"/>
    <dgm:cxn modelId="{A8E4816A-90DE-4ED4-BF56-79811E602DDB}" type="presParOf" srcId="{B92FFD76-E559-4215-9EE6-6B2C8F4CD8B6}" destId="{33FB32BE-6EDC-474B-8941-D403EE3732A3}" srcOrd="1" destOrd="0" presId="urn:microsoft.com/office/officeart/2005/8/layout/orgChart1"/>
    <dgm:cxn modelId="{89F8DA1C-4A3D-4255-A49A-717CDC2A8396}" type="presParOf" srcId="{33FB32BE-6EDC-474B-8941-D403EE3732A3}" destId="{29E03D03-67C9-40FE-A994-613BFFC7026F}" srcOrd="0" destOrd="0" presId="urn:microsoft.com/office/officeart/2005/8/layout/orgChart1"/>
    <dgm:cxn modelId="{F8E2CFBF-47C0-4EF7-BAF5-A9086EAE1A98}" type="presParOf" srcId="{33FB32BE-6EDC-474B-8941-D403EE3732A3}" destId="{8904E6E2-2C08-42FD-8F8A-0BD5EF533BA2}" srcOrd="1" destOrd="0" presId="urn:microsoft.com/office/officeart/2005/8/layout/orgChart1"/>
    <dgm:cxn modelId="{F856048C-3C7A-45A5-B239-3BB935152BB0}" type="presParOf" srcId="{8904E6E2-2C08-42FD-8F8A-0BD5EF533BA2}" destId="{FAD416E9-A47F-4225-AB12-F7C503D0FE9F}" srcOrd="0" destOrd="0" presId="urn:microsoft.com/office/officeart/2005/8/layout/orgChart1"/>
    <dgm:cxn modelId="{9DC03AEC-331F-4E33-A4A9-FC9A9154F091}" type="presParOf" srcId="{FAD416E9-A47F-4225-AB12-F7C503D0FE9F}" destId="{926E0CF2-10C0-4054-AC4A-2C843FF7AE8E}" srcOrd="0" destOrd="0" presId="urn:microsoft.com/office/officeart/2005/8/layout/orgChart1"/>
    <dgm:cxn modelId="{56097A37-03E6-4524-8DE5-0973A424992D}" type="presParOf" srcId="{FAD416E9-A47F-4225-AB12-F7C503D0FE9F}" destId="{9787746B-CB37-44F8-843A-A18FFD11B757}" srcOrd="1" destOrd="0" presId="urn:microsoft.com/office/officeart/2005/8/layout/orgChart1"/>
    <dgm:cxn modelId="{E37670E9-375D-4667-B736-16DBED3860B1}" type="presParOf" srcId="{8904E6E2-2C08-42FD-8F8A-0BD5EF533BA2}" destId="{232A15B8-9AAE-47A7-8792-15F3392B1F47}" srcOrd="1" destOrd="0" presId="urn:microsoft.com/office/officeart/2005/8/layout/orgChart1"/>
    <dgm:cxn modelId="{66E9C86D-5CD1-4C87-94A1-84BD24456212}" type="presParOf" srcId="{8904E6E2-2C08-42FD-8F8A-0BD5EF533BA2}" destId="{5B03C8F9-C572-4C94-84AC-3D8FD7A22E71}" srcOrd="2" destOrd="0" presId="urn:microsoft.com/office/officeart/2005/8/layout/orgChart1"/>
    <dgm:cxn modelId="{2580C621-0D01-4C8A-8FA7-6A83E6C56A44}" type="presParOf" srcId="{B92FFD76-E559-4215-9EE6-6B2C8F4CD8B6}" destId="{16612ADE-837B-4E8F-AC21-568E9086F410}" srcOrd="2" destOrd="0" presId="urn:microsoft.com/office/officeart/2005/8/layout/orgChart1"/>
    <dgm:cxn modelId="{BF6FEBFD-51DA-418D-8DC5-98DEBA671767}" type="presParOf" srcId="{737F4519-FF57-4699-81A1-0AB57EDEB41C}" destId="{6772A27B-8A06-4259-AEDF-26230D6337EE}" srcOrd="2" destOrd="0" presId="urn:microsoft.com/office/officeart/2005/8/layout/orgChart1"/>
    <dgm:cxn modelId="{0BC9F6BB-9473-4C4D-BB13-EE81A7D28E03}" type="presParOf" srcId="{FA622B3C-7655-4889-97C8-BD5E81C6BBC8}" destId="{D9C409D2-A640-4FA4-9BAF-806FF249B405}" srcOrd="2" destOrd="0" presId="urn:microsoft.com/office/officeart/2005/8/layout/orgChart1"/>
    <dgm:cxn modelId="{60130EA0-23AA-4791-A523-30202E970DFC}" type="presParOf" srcId="{FA622B3C-7655-4889-97C8-BD5E81C6BBC8}" destId="{8DDE10BF-2B9B-48CA-8CEF-899078D14736}" srcOrd="3" destOrd="0" presId="urn:microsoft.com/office/officeart/2005/8/layout/orgChart1"/>
    <dgm:cxn modelId="{08E6617A-99EF-443E-8DB8-E8572EA9EF74}" type="presParOf" srcId="{8DDE10BF-2B9B-48CA-8CEF-899078D14736}" destId="{873D7F48-2534-482C-B1CE-2D64026BABDB}" srcOrd="0" destOrd="0" presId="urn:microsoft.com/office/officeart/2005/8/layout/orgChart1"/>
    <dgm:cxn modelId="{20CA76D4-529E-4314-96B0-4A1E17C81E79}" type="presParOf" srcId="{873D7F48-2534-482C-B1CE-2D64026BABDB}" destId="{2C0270D8-9472-47E5-9830-8E4067053BCD}" srcOrd="0" destOrd="0" presId="urn:microsoft.com/office/officeart/2005/8/layout/orgChart1"/>
    <dgm:cxn modelId="{66E57D77-8CFA-4788-A5CF-02C0A9C61A9F}" type="presParOf" srcId="{873D7F48-2534-482C-B1CE-2D64026BABDB}" destId="{E19B3602-AE3C-4FD6-875B-5138EAB29C0E}" srcOrd="1" destOrd="0" presId="urn:microsoft.com/office/officeart/2005/8/layout/orgChart1"/>
    <dgm:cxn modelId="{C6A3CB9F-4AAC-4E26-B96C-125AF3C36A9A}" type="presParOf" srcId="{8DDE10BF-2B9B-48CA-8CEF-899078D14736}" destId="{D0FD4B35-01B0-445F-A4FB-23D28E3BF9AB}" srcOrd="1" destOrd="0" presId="urn:microsoft.com/office/officeart/2005/8/layout/orgChart1"/>
    <dgm:cxn modelId="{0B4AFFB0-02B9-466B-8D55-C603B1A1165A}" type="presParOf" srcId="{D0FD4B35-01B0-445F-A4FB-23D28E3BF9AB}" destId="{ACAC49E0-A34B-454B-9A3B-64733E4DF567}" srcOrd="0" destOrd="0" presId="urn:microsoft.com/office/officeart/2005/8/layout/orgChart1"/>
    <dgm:cxn modelId="{3B5BDCB1-FBF4-4085-B88D-E9950568DD2F}" type="presParOf" srcId="{D0FD4B35-01B0-445F-A4FB-23D28E3BF9AB}" destId="{71E2E7E8-1B28-4D8B-B313-1FC9104F178D}" srcOrd="1" destOrd="0" presId="urn:microsoft.com/office/officeart/2005/8/layout/orgChart1"/>
    <dgm:cxn modelId="{59242ED3-AB78-4AC9-91F5-9087ABD8D498}" type="presParOf" srcId="{71E2E7E8-1B28-4D8B-B313-1FC9104F178D}" destId="{6311C20E-C1F6-49FC-A7BE-7C343318D8C8}" srcOrd="0" destOrd="0" presId="urn:microsoft.com/office/officeart/2005/8/layout/orgChart1"/>
    <dgm:cxn modelId="{85609A7E-67E0-43F7-8518-EB7918883C2C}" type="presParOf" srcId="{6311C20E-C1F6-49FC-A7BE-7C343318D8C8}" destId="{D32FE750-539A-41BB-95B4-D7835DA24825}" srcOrd="0" destOrd="0" presId="urn:microsoft.com/office/officeart/2005/8/layout/orgChart1"/>
    <dgm:cxn modelId="{739A4B69-BAAE-418E-94A6-B32BB7E13C8D}" type="presParOf" srcId="{6311C20E-C1F6-49FC-A7BE-7C343318D8C8}" destId="{3EBC1820-481E-470B-92B9-E3CBDA86AAA6}" srcOrd="1" destOrd="0" presId="urn:microsoft.com/office/officeart/2005/8/layout/orgChart1"/>
    <dgm:cxn modelId="{0ACAC398-C261-468C-94BB-11BF8ECF3EC1}" type="presParOf" srcId="{71E2E7E8-1B28-4D8B-B313-1FC9104F178D}" destId="{32588239-DE1F-482A-BD12-0ED10545C7DF}" srcOrd="1" destOrd="0" presId="urn:microsoft.com/office/officeart/2005/8/layout/orgChart1"/>
    <dgm:cxn modelId="{54ACA9BF-6EAF-49C8-945E-23595A8291B7}" type="presParOf" srcId="{71E2E7E8-1B28-4D8B-B313-1FC9104F178D}" destId="{7F7F56D6-2F20-418A-B53F-790204E9A60F}" srcOrd="2" destOrd="0" presId="urn:microsoft.com/office/officeart/2005/8/layout/orgChart1"/>
    <dgm:cxn modelId="{0BC2A969-736E-45B3-A4FF-C4651E348A72}" type="presParOf" srcId="{8DDE10BF-2B9B-48CA-8CEF-899078D14736}" destId="{B574302B-083E-4101-956F-64A686D8FFFE}" srcOrd="2" destOrd="0" presId="urn:microsoft.com/office/officeart/2005/8/layout/orgChart1"/>
    <dgm:cxn modelId="{779AF5F6-1ED0-4157-9E11-EA2EF78CCDFB}" type="presParOf" srcId="{FA622B3C-7655-4889-97C8-BD5E81C6BBC8}" destId="{1AC53ECA-D287-402B-AF34-20498F47B9C9}" srcOrd="4" destOrd="0" presId="urn:microsoft.com/office/officeart/2005/8/layout/orgChart1"/>
    <dgm:cxn modelId="{B6584517-4112-459C-9BD4-856B056314FC}" type="presParOf" srcId="{FA622B3C-7655-4889-97C8-BD5E81C6BBC8}" destId="{6C634E4B-C2CC-4775-A5D5-40C546A66A25}" srcOrd="5" destOrd="0" presId="urn:microsoft.com/office/officeart/2005/8/layout/orgChart1"/>
    <dgm:cxn modelId="{D57D1833-6BB1-4B1B-B0F1-CEC74A1293E1}" type="presParOf" srcId="{6C634E4B-C2CC-4775-A5D5-40C546A66A25}" destId="{9B0A8449-79D8-4B96-BEAB-D69FE6377AF2}" srcOrd="0" destOrd="0" presId="urn:microsoft.com/office/officeart/2005/8/layout/orgChart1"/>
    <dgm:cxn modelId="{B3E49467-9E42-45B8-94AB-8284FB4E7DE1}" type="presParOf" srcId="{9B0A8449-79D8-4B96-BEAB-D69FE6377AF2}" destId="{5ECF685F-4739-41B0-AF18-716D4455747E}" srcOrd="0" destOrd="0" presId="urn:microsoft.com/office/officeart/2005/8/layout/orgChart1"/>
    <dgm:cxn modelId="{885082A4-157B-4AC0-A5DB-49D8C4A9F88F}" type="presParOf" srcId="{9B0A8449-79D8-4B96-BEAB-D69FE6377AF2}" destId="{82050CE3-25B4-4BFB-B778-75E0DA75A4D6}" srcOrd="1" destOrd="0" presId="urn:microsoft.com/office/officeart/2005/8/layout/orgChart1"/>
    <dgm:cxn modelId="{10BACFFC-1F61-44EA-AB8A-CE3E74229A5B}" type="presParOf" srcId="{6C634E4B-C2CC-4775-A5D5-40C546A66A25}" destId="{DDC6EC1D-4BE5-4178-A806-A58E0C5DB223}" srcOrd="1" destOrd="0" presId="urn:microsoft.com/office/officeart/2005/8/layout/orgChart1"/>
    <dgm:cxn modelId="{42702461-7C6D-4293-81F9-9FFBC4968FB1}" type="presParOf" srcId="{DDC6EC1D-4BE5-4178-A806-A58E0C5DB223}" destId="{57D9A2BF-C26D-44EE-B6E3-11AD6972D17E}" srcOrd="0" destOrd="0" presId="urn:microsoft.com/office/officeart/2005/8/layout/orgChart1"/>
    <dgm:cxn modelId="{2089095C-04DE-46AF-BE11-5A24D5BB888F}" type="presParOf" srcId="{DDC6EC1D-4BE5-4178-A806-A58E0C5DB223}" destId="{A888FEFF-4D00-43AF-A8D0-0A6B6C259D71}" srcOrd="1" destOrd="0" presId="urn:microsoft.com/office/officeart/2005/8/layout/orgChart1"/>
    <dgm:cxn modelId="{63F8305D-7F5A-41F5-878E-C9E445BE7D49}" type="presParOf" srcId="{A888FEFF-4D00-43AF-A8D0-0A6B6C259D71}" destId="{ACB829BC-35C1-4312-889F-BEA949C6BC17}" srcOrd="0" destOrd="0" presId="urn:microsoft.com/office/officeart/2005/8/layout/orgChart1"/>
    <dgm:cxn modelId="{F0206700-7147-48DF-AF44-14E5D80390F5}" type="presParOf" srcId="{ACB829BC-35C1-4312-889F-BEA949C6BC17}" destId="{B8984407-C47B-491C-88A8-D2E58773BCD7}" srcOrd="0" destOrd="0" presId="urn:microsoft.com/office/officeart/2005/8/layout/orgChart1"/>
    <dgm:cxn modelId="{EEDF5E00-1396-44A8-96A9-BD8784BD4FBB}" type="presParOf" srcId="{ACB829BC-35C1-4312-889F-BEA949C6BC17}" destId="{0E789588-D912-4883-BDE4-2B2335F4EA91}" srcOrd="1" destOrd="0" presId="urn:microsoft.com/office/officeart/2005/8/layout/orgChart1"/>
    <dgm:cxn modelId="{AAC95FD4-D01D-4046-A5F4-13A5F39F7F00}" type="presParOf" srcId="{A888FEFF-4D00-43AF-A8D0-0A6B6C259D71}" destId="{CC6C6CEE-2FF1-4C96-B336-656D57ED8ECA}" srcOrd="1" destOrd="0" presId="urn:microsoft.com/office/officeart/2005/8/layout/orgChart1"/>
    <dgm:cxn modelId="{3BEE610F-797A-4A8F-B308-27CAC9092228}" type="presParOf" srcId="{A888FEFF-4D00-43AF-A8D0-0A6B6C259D71}" destId="{9A1D67A0-FD28-4948-BFD4-4D9BE5E42B43}" srcOrd="2" destOrd="0" presId="urn:microsoft.com/office/officeart/2005/8/layout/orgChart1"/>
    <dgm:cxn modelId="{44D12AC1-57EE-4DAF-806F-DBE4A2B5C79F}" type="presParOf" srcId="{DDC6EC1D-4BE5-4178-A806-A58E0C5DB223}" destId="{2573CE48-9C93-400B-B522-E0799C50AD5D}" srcOrd="2" destOrd="0" presId="urn:microsoft.com/office/officeart/2005/8/layout/orgChart1"/>
    <dgm:cxn modelId="{E156C4FE-881F-45C1-BB62-694D726BD7D4}" type="presParOf" srcId="{DDC6EC1D-4BE5-4178-A806-A58E0C5DB223}" destId="{B2504A98-C2F2-40F0-983E-EA8964849B4A}" srcOrd="3" destOrd="0" presId="urn:microsoft.com/office/officeart/2005/8/layout/orgChart1"/>
    <dgm:cxn modelId="{56541310-E7D2-4F99-B759-61606C45E9C8}" type="presParOf" srcId="{B2504A98-C2F2-40F0-983E-EA8964849B4A}" destId="{AEE5DF90-60C8-43DE-B34E-71EEB21AB5A0}" srcOrd="0" destOrd="0" presId="urn:microsoft.com/office/officeart/2005/8/layout/orgChart1"/>
    <dgm:cxn modelId="{0A54F332-A6CC-4971-A178-8D93F829C226}" type="presParOf" srcId="{AEE5DF90-60C8-43DE-B34E-71EEB21AB5A0}" destId="{58175756-0159-4B27-BB13-9677F0F8D970}" srcOrd="0" destOrd="0" presId="urn:microsoft.com/office/officeart/2005/8/layout/orgChart1"/>
    <dgm:cxn modelId="{8091ACD3-3357-4189-9D77-1DDD3B9EF4D9}" type="presParOf" srcId="{AEE5DF90-60C8-43DE-B34E-71EEB21AB5A0}" destId="{FCB098B0-C458-4CAD-8D95-D8AB1C0F4065}" srcOrd="1" destOrd="0" presId="urn:microsoft.com/office/officeart/2005/8/layout/orgChart1"/>
    <dgm:cxn modelId="{2984F14E-98FC-4B86-98AF-BF6858F75D99}" type="presParOf" srcId="{B2504A98-C2F2-40F0-983E-EA8964849B4A}" destId="{6A879EE7-5DC8-41D5-81FD-5B21DC7471FC}" srcOrd="1" destOrd="0" presId="urn:microsoft.com/office/officeart/2005/8/layout/orgChart1"/>
    <dgm:cxn modelId="{8295204B-7AE9-494C-9918-F766FF6182F1}" type="presParOf" srcId="{B2504A98-C2F2-40F0-983E-EA8964849B4A}" destId="{F851F887-E240-4C34-9081-E8869D24A9A5}" srcOrd="2" destOrd="0" presId="urn:microsoft.com/office/officeart/2005/8/layout/orgChart1"/>
    <dgm:cxn modelId="{55316DCB-E5EF-40EF-8BB2-1B1DCF45E318}" type="presParOf" srcId="{6C634E4B-C2CC-4775-A5D5-40C546A66A25}" destId="{8E56B4E2-D915-4ECA-BBCF-43CA2E8871ED}" srcOrd="2" destOrd="0" presId="urn:microsoft.com/office/officeart/2005/8/layout/orgChart1"/>
    <dgm:cxn modelId="{19DF7257-01CB-46CA-A0C7-8C4288E6FFDC}" type="presParOf" srcId="{B02287CD-DAA5-4A0E-9AF6-F54530D0CFF5}" destId="{584E3AD5-0F1E-4155-842F-006AD8028E67}" srcOrd="2" destOrd="0" presId="urn:microsoft.com/office/officeart/2005/8/layout/orgChart1"/>
    <dgm:cxn modelId="{06D633E9-5CD0-41C6-9C59-D0076641E89E}" type="presParOf" srcId="{584E3AD5-0F1E-4155-842F-006AD8028E67}" destId="{1E1CC386-3CA7-4439-9034-EEB9FE6DC991}" srcOrd="0" destOrd="0" presId="urn:microsoft.com/office/officeart/2005/8/layout/orgChart1"/>
    <dgm:cxn modelId="{127F0F95-44BC-466C-B3AB-065AE776E156}" type="presParOf" srcId="{584E3AD5-0F1E-4155-842F-006AD8028E67}" destId="{2D1799D8-4AF1-4555-AB0A-14FC48550B1B}" srcOrd="1" destOrd="0" presId="urn:microsoft.com/office/officeart/2005/8/layout/orgChart1"/>
    <dgm:cxn modelId="{7A8EF745-24FE-4017-9F70-DCDB844C8041}" type="presParOf" srcId="{2D1799D8-4AF1-4555-AB0A-14FC48550B1B}" destId="{DF654EDB-8332-40F0-AF14-13FF7692DFF1}" srcOrd="0" destOrd="0" presId="urn:microsoft.com/office/officeart/2005/8/layout/orgChart1"/>
    <dgm:cxn modelId="{62C0DEA4-476C-49CF-86C7-0484CC6D0208}" type="presParOf" srcId="{DF654EDB-8332-40F0-AF14-13FF7692DFF1}" destId="{03C88734-13EC-40B4-92AB-93786C80B307}" srcOrd="0" destOrd="0" presId="urn:microsoft.com/office/officeart/2005/8/layout/orgChart1"/>
    <dgm:cxn modelId="{99E7A5E4-8F91-43AB-BE82-E305D69579EB}" type="presParOf" srcId="{DF654EDB-8332-40F0-AF14-13FF7692DFF1}" destId="{08D3A8C7-4B4A-4923-86C0-06C20A51D95C}" srcOrd="1" destOrd="0" presId="urn:microsoft.com/office/officeart/2005/8/layout/orgChart1"/>
    <dgm:cxn modelId="{11F5C05D-D7C2-4F48-AC53-ADC70141762E}" type="presParOf" srcId="{2D1799D8-4AF1-4555-AB0A-14FC48550B1B}" destId="{5CC73D57-3A62-49B3-AD03-F78AB3336D9F}" srcOrd="1" destOrd="0" presId="urn:microsoft.com/office/officeart/2005/8/layout/orgChart1"/>
    <dgm:cxn modelId="{2B25FBBA-01AB-4663-8D3B-A4420A71107D}" type="presParOf" srcId="{2D1799D8-4AF1-4555-AB0A-14FC48550B1B}" destId="{D5DA389C-3C49-452B-B9AA-C30F11E70AC0}" srcOrd="2" destOrd="0" presId="urn:microsoft.com/office/officeart/2005/8/layout/orgChart1"/>
    <dgm:cxn modelId="{D0E3BF44-763A-4C95-BD34-A3D9176514A0}" type="presParOf" srcId="{584E3AD5-0F1E-4155-842F-006AD8028E67}" destId="{B750AFA3-1FD2-4919-8F62-2CA89B3B2B1C}" srcOrd="2" destOrd="0" presId="urn:microsoft.com/office/officeart/2005/8/layout/orgChart1"/>
    <dgm:cxn modelId="{323DB754-6C69-4C64-A556-28A5C5A7379A}" type="presParOf" srcId="{584E3AD5-0F1E-4155-842F-006AD8028E67}" destId="{20752823-1A6C-429B-9CA9-CA9A7E7DCD7D}" srcOrd="3" destOrd="0" presId="urn:microsoft.com/office/officeart/2005/8/layout/orgChart1"/>
    <dgm:cxn modelId="{A4FA3584-83C7-4ED2-B6A7-CEC3B810CED0}" type="presParOf" srcId="{20752823-1A6C-429B-9CA9-CA9A7E7DCD7D}" destId="{3C7CEDF7-8ADB-480E-A0E8-A51397C5AA84}" srcOrd="0" destOrd="0" presId="urn:microsoft.com/office/officeart/2005/8/layout/orgChart1"/>
    <dgm:cxn modelId="{32AD578A-ADAC-4506-B179-9C21390C09BA}" type="presParOf" srcId="{3C7CEDF7-8ADB-480E-A0E8-A51397C5AA84}" destId="{723216C1-A1B4-41B4-825E-1C6DF619CBA1}" srcOrd="0" destOrd="0" presId="urn:microsoft.com/office/officeart/2005/8/layout/orgChart1"/>
    <dgm:cxn modelId="{82524822-6924-489F-AB09-4F7A6E86D24F}" type="presParOf" srcId="{3C7CEDF7-8ADB-480E-A0E8-A51397C5AA84}" destId="{FD0E1812-D543-4853-8F87-70D1DCE5BD6D}" srcOrd="1" destOrd="0" presId="urn:microsoft.com/office/officeart/2005/8/layout/orgChart1"/>
    <dgm:cxn modelId="{8416609D-E39E-4DD8-8B5A-F742BB540CE3}" type="presParOf" srcId="{20752823-1A6C-429B-9CA9-CA9A7E7DCD7D}" destId="{73E9CB6F-ED1A-442A-8831-843D864995BF}" srcOrd="1" destOrd="0" presId="urn:microsoft.com/office/officeart/2005/8/layout/orgChart1"/>
    <dgm:cxn modelId="{22D96EAF-78F2-4305-B1BD-0DED5A299FEB}" type="presParOf" srcId="{20752823-1A6C-429B-9CA9-CA9A7E7DCD7D}" destId="{3897D464-D151-41B9-9BDC-85DD05B76DF6}" srcOrd="2" destOrd="0" presId="urn:microsoft.com/office/officeart/2005/8/layout/orgChart1"/>
    <dgm:cxn modelId="{0AB4FE66-1BDC-4D9B-BD8D-AD46C01FE5E2}" type="presParOf" srcId="{584E3AD5-0F1E-4155-842F-006AD8028E67}" destId="{A88B9270-014A-4ED8-BE76-AA134B11FDF6}" srcOrd="4" destOrd="0" presId="urn:microsoft.com/office/officeart/2005/8/layout/orgChart1"/>
    <dgm:cxn modelId="{4B91E26F-F9E9-4F00-8285-3287A4707EE8}" type="presParOf" srcId="{584E3AD5-0F1E-4155-842F-006AD8028E67}" destId="{25BF70BE-34B0-4FB9-A575-C8AA0AD7CE70}" srcOrd="5" destOrd="0" presId="urn:microsoft.com/office/officeart/2005/8/layout/orgChart1"/>
    <dgm:cxn modelId="{E18BE17B-A412-4583-A7A4-71F47B8D706D}" type="presParOf" srcId="{25BF70BE-34B0-4FB9-A575-C8AA0AD7CE70}" destId="{FD2F5043-2FCF-491E-B9EC-97F7A684B0CC}" srcOrd="0" destOrd="0" presId="urn:microsoft.com/office/officeart/2005/8/layout/orgChart1"/>
    <dgm:cxn modelId="{B3E3FA03-CCCD-420D-A030-38A280E9518C}" type="presParOf" srcId="{FD2F5043-2FCF-491E-B9EC-97F7A684B0CC}" destId="{D2B933EC-A7B0-428D-BFEF-7CB7F289C900}" srcOrd="0" destOrd="0" presId="urn:microsoft.com/office/officeart/2005/8/layout/orgChart1"/>
    <dgm:cxn modelId="{689E7EDA-B878-4C41-B9E7-B08F27539A95}" type="presParOf" srcId="{FD2F5043-2FCF-491E-B9EC-97F7A684B0CC}" destId="{185FB628-2203-4F81-8189-F14E7364DC0B}" srcOrd="1" destOrd="0" presId="urn:microsoft.com/office/officeart/2005/8/layout/orgChart1"/>
    <dgm:cxn modelId="{7EBA1DE4-8DB5-4872-903B-365CB848451D}" type="presParOf" srcId="{25BF70BE-34B0-4FB9-A575-C8AA0AD7CE70}" destId="{6EB86C71-C8EF-4DD2-80F0-515A35C680B5}" srcOrd="1" destOrd="0" presId="urn:microsoft.com/office/officeart/2005/8/layout/orgChart1"/>
    <dgm:cxn modelId="{A741B71D-F90C-46BC-9674-A2EC44D5EC46}" type="presParOf" srcId="{25BF70BE-34B0-4FB9-A575-C8AA0AD7CE70}" destId="{7234C050-1699-49A6-9162-DCB3F7285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C729A7-30E6-4224-87FB-C76D473094E3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802F2D8F-9C0F-4DD3-943E-983D471F1804}">
      <dgm:prSet phldrT="[Texto]" custT="1"/>
      <dgm:spPr/>
      <dgm:t>
        <a:bodyPr/>
        <a:lstStyle/>
        <a:p>
          <a:r>
            <a:rPr lang="es-ES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9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26DD86-BA57-4D36-B67E-1D54274654A0}" type="parTrans" cxnId="{8C9BD227-D875-435A-9223-D95C77AF19D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307D5A-DDDD-4CA0-BB9C-FA201C2B95F9}" type="sibTrans" cxnId="{8C9BD227-D875-435A-9223-D95C77AF19D1}">
      <dgm:prSet custT="1"/>
      <dgm:spPr/>
      <dgm:t>
        <a:bodyPr/>
        <a:lstStyle/>
        <a:p>
          <a:endParaRPr lang="es-MX"/>
        </a:p>
      </dgm:t>
    </dgm:pt>
    <dgm:pt modelId="{0A96E87A-9545-4719-AB1E-77B9241AC9F1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Atención al Público y Mantenimiento del Padrón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E22487-CB3E-4FE7-829A-E387917844E4}" type="parTrans" cxnId="{7014F0BE-169D-4A14-91C9-0A982CE4CB73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050B16-CD16-446E-B742-39AB5459225D}" type="sibTrans" cxnId="{7014F0BE-169D-4A14-91C9-0A982CE4CB73}">
      <dgm:prSet custT="1"/>
      <dgm:spPr/>
      <dgm:t>
        <a:bodyPr/>
        <a:lstStyle/>
        <a:p>
          <a:endParaRPr lang="es-MX"/>
        </a:p>
      </dgm:t>
    </dgm:pt>
    <dgm:pt modelId="{FEF65CDD-22B1-4636-9341-92A69D6A7003}">
      <dgm:prSet phldrT="[Texto]"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56707A-1FC6-4865-A36C-7F4EA6D9E717}" type="parTrans" cxnId="{AC1FF65D-C480-4121-AD0C-5DC029604EDE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864D48-7837-4071-A8BD-13A26A457795}" type="sibTrans" cxnId="{AC1FF65D-C480-4121-AD0C-5DC029604EDE}">
      <dgm:prSet custT="1"/>
      <dgm:spPr/>
      <dgm:t>
        <a:bodyPr/>
        <a:lstStyle/>
        <a:p>
          <a:endParaRPr lang="es-MX"/>
        </a:p>
      </dgm:t>
    </dgm:pt>
    <dgm:pt modelId="{6706F67C-EB02-4548-9BD9-EF0E1AACD627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C9AA3E-89C3-4A19-B421-78A5873AD366}" type="parTrans" cxnId="{7EE8C625-9724-4A41-95C9-FFCD7495FAA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69DC9-A707-42C6-8883-2803C89BD0BD}" type="sibTrans" cxnId="{7EE8C625-9724-4A41-95C9-FFCD7495FAAF}">
      <dgm:prSet custT="1"/>
      <dgm:spPr/>
      <dgm:t>
        <a:bodyPr/>
        <a:lstStyle/>
        <a:p>
          <a:endParaRPr lang="es-MX"/>
        </a:p>
      </dgm:t>
    </dgm:pt>
    <dgm:pt modelId="{EE506CA1-D38D-4D63-98BB-DDF5E2ED1619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22F292-1933-4EE0-AFDA-AAC839A6D1D2}" type="parTrans" cxnId="{A52C02D6-C2AE-4F91-89A5-57C97598F4F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3B0282-C0CB-40DA-A5C3-43786F7D7F1E}" type="sibTrans" cxnId="{A52C02D6-C2AE-4F91-89A5-57C97598F4F1}">
      <dgm:prSet custT="1"/>
      <dgm:spPr/>
      <dgm:t>
        <a:bodyPr/>
        <a:lstStyle/>
        <a:p>
          <a:endParaRPr lang="es-MX"/>
        </a:p>
      </dgm:t>
    </dgm:pt>
    <dgm:pt modelId="{DA4BCD5C-EB36-432A-BA9F-4A7F25518502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4756B6-D041-482C-A8F7-F878F204B86D}" type="parTrans" cxnId="{8823CC12-A5A1-4006-96F0-EAD61DF850D8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341CEE-FAE8-4CF8-B2D2-5556A9A34609}" type="sibTrans" cxnId="{8823CC12-A5A1-4006-96F0-EAD61DF850D8}">
      <dgm:prSet custT="1"/>
      <dgm:spPr/>
      <dgm:t>
        <a:bodyPr/>
        <a:lstStyle/>
        <a:p>
          <a:endParaRPr lang="es-MX"/>
        </a:p>
      </dgm:t>
    </dgm:pt>
    <dgm:pt modelId="{316B409C-24B6-41E1-A27E-701A8480B584}" type="asst">
      <dgm:prSet custT="1"/>
      <dgm:spPr/>
      <dgm:t>
        <a:bodyPr/>
        <a:lstStyle/>
        <a:p>
          <a:r>
            <a:rPr lang="es-ES" sz="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8F494FF-1BDA-495E-B730-400F2C3AAC0A}" type="parTrans" cxnId="{60D4260B-2434-4DDB-9F51-C40E38712F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697097-9997-4F71-A62F-DD28C304EFBD}" type="sibTrans" cxnId="{60D4260B-2434-4DDB-9F51-C40E38712F47}">
      <dgm:prSet custT="1"/>
      <dgm:spPr/>
      <dgm:t>
        <a:bodyPr/>
        <a:lstStyle/>
        <a:p>
          <a:endParaRPr lang="es-MX"/>
        </a:p>
      </dgm:t>
    </dgm:pt>
    <dgm:pt modelId="{417C7BDD-CDAA-4C80-9974-1B3AF1D3B052}" type="asst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Atención al Público y Mantenimiento del Padrón </a:t>
          </a:r>
          <a:endParaRPr lang="es-MX" sz="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AA60C9-4381-46E8-BBA2-E34BE9640F6C}" type="parTrans" cxnId="{87D8D63E-89EB-438D-A697-CD7386A113C8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0F9EC3-9795-4DEE-9C26-4571183777EA}" type="sibTrans" cxnId="{87D8D63E-89EB-438D-A697-CD7386A113C8}">
      <dgm:prSet custT="1"/>
      <dgm:spPr/>
      <dgm:t>
        <a:bodyPr/>
        <a:lstStyle/>
        <a:p>
          <a:endParaRPr lang="es-MX"/>
        </a:p>
      </dgm:t>
    </dgm:pt>
    <dgm:pt modelId="{8CB4BF5A-D989-4839-B662-F1C3D174B51C}">
      <dgm:prSet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3D3957-EE70-40C4-A699-CB16805420EE}" type="parTrans" cxnId="{A6AD15CC-CEF9-4C9D-8C4B-96F87455F05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4D0AD1-C65A-4D4F-9582-B5CF943193BF}" type="sibTrans" cxnId="{A6AD15CC-CEF9-4C9D-8C4B-96F87455F05A}">
      <dgm:prSet custT="1"/>
      <dgm:spPr/>
      <dgm:t>
        <a:bodyPr/>
        <a:lstStyle/>
        <a:p>
          <a:endParaRPr lang="es-MX"/>
        </a:p>
      </dgm:t>
    </dgm:pt>
    <dgm:pt modelId="{1ADEFC97-99A2-4FDE-8B84-B9FEBB7DCA12}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</a:t>
          </a: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BC7EB-B987-42F6-BDD7-5845FD4374C1}" type="parTrans" cxnId="{E8632B88-2EC3-4F54-B037-B3379B3C993B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A1938B-0751-43B7-94A3-A11C850ABADA}" type="sibTrans" cxnId="{E8632B88-2EC3-4F54-B037-B3379B3C993B}">
      <dgm:prSet custT="1"/>
      <dgm:spPr/>
      <dgm:t>
        <a:bodyPr/>
        <a:lstStyle/>
        <a:p>
          <a:endParaRPr lang="es-MX"/>
        </a:p>
      </dgm:t>
    </dgm:pt>
    <dgm:pt modelId="{89062AD9-56DE-4B8E-B743-A6B7BBE4A68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B728FB-0486-43C0-A36A-B91730B21FEE}" type="parTrans" cxnId="{5D7C8CFB-89F7-4D9E-83A1-B440979EDD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DDFA63-CB40-4997-8D7C-F47F7D8ABE7A}" type="sibTrans" cxnId="{5D7C8CFB-89F7-4D9E-83A1-B440979EDD47}">
      <dgm:prSet custT="1"/>
      <dgm:spPr/>
      <dgm:t>
        <a:bodyPr/>
        <a:lstStyle/>
        <a:p>
          <a:endParaRPr lang="es-MX"/>
        </a:p>
      </dgm:t>
    </dgm:pt>
    <dgm:pt modelId="{DEFC7F53-D484-4F54-A0DA-DE75CC2EBF67}">
      <dgm:prSet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0B5DD6-8FA5-4EA3-88DF-5A6043355581}" type="parTrans" cxnId="{A1CA43C9-9CBE-4751-96D1-7198B2EB190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79D9C8-2C85-457B-A049-A44CF574D3C3}" type="sibTrans" cxnId="{A1CA43C9-9CBE-4751-96D1-7198B2EB190F}">
      <dgm:prSet custT="1"/>
      <dgm:spPr/>
      <dgm:t>
        <a:bodyPr/>
        <a:lstStyle/>
        <a:p>
          <a:endParaRPr lang="es-MX"/>
        </a:p>
      </dgm:t>
    </dgm:pt>
    <dgm:pt modelId="{30FB9967-1C22-4074-BD2F-EEE1BDCAE0C6}" type="asst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BEA27F-0160-4FA7-ABFC-3801145C8CE1}" type="parTrans" cxnId="{1800AE40-9AE0-4E5B-B7B1-C11CE8C4E5C5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0B21EB-A15F-4AE0-9E6C-D30B7231D4CF}" type="sibTrans" cxnId="{1800AE40-9AE0-4E5B-B7B1-C11CE8C4E5C5}">
      <dgm:prSet custT="1"/>
      <dgm:spPr/>
      <dgm:t>
        <a:bodyPr/>
        <a:lstStyle/>
        <a:p>
          <a:endParaRPr lang="es-MX"/>
        </a:p>
      </dgm:t>
    </dgm:pt>
    <dgm:pt modelId="{45C26EC1-1464-4229-9848-8CBFF502A69B}" type="asst">
      <dgm:prSet/>
      <dgm:spPr/>
      <dgm:t>
        <a:bodyPr/>
        <a:lstStyle/>
        <a:p>
          <a:r>
            <a:rPr lang="es-MX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73CE55-DD3E-4AF9-BC70-FD9DCFACDD76}" type="parTrans" cxnId="{C81E1AF6-6680-4D43-B079-50590A03556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60D22C-E3FB-4A49-8E6D-C2014E0D30DA}" type="sibTrans" cxnId="{C81E1AF6-6680-4D43-B079-50590A03556A}">
      <dgm:prSet custT="1"/>
      <dgm:spPr/>
      <dgm:t>
        <a:bodyPr/>
        <a:lstStyle/>
        <a:p>
          <a:endParaRPr lang="es-MX"/>
        </a:p>
      </dgm:t>
    </dgm:pt>
    <dgm:pt modelId="{9B8BEF47-477B-4D2D-AFE4-10716072A412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34A643-A5B0-41E8-95A2-221A4EC3D87D}" type="parTrans" cxnId="{C0F3F095-A655-4EC1-A09B-2A626EC2D989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4782F2-DBF5-42ED-969F-B83CFFFBDC71}" type="sibTrans" cxnId="{C0F3F095-A655-4EC1-A09B-2A626EC2D989}">
      <dgm:prSet custT="1"/>
      <dgm:spPr/>
      <dgm:t>
        <a:bodyPr/>
        <a:lstStyle/>
        <a:p>
          <a:endParaRPr lang="es-MX"/>
        </a:p>
      </dgm:t>
    </dgm:pt>
    <dgm:pt modelId="{74388DAD-2C96-4633-BA8A-CB00BFF75653}">
      <dgm:prSet/>
      <dgm:spPr/>
      <dgm:t>
        <a:bodyPr/>
        <a:lstStyle/>
        <a:p>
          <a:r>
            <a:rPr lang="es-MX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2DF690-2FD8-45BD-B035-09E3E6462CBA}" type="parTrans" cxnId="{2DEF0AE2-BBA2-4B0B-96FA-1084CD40AE90}">
      <dgm:prSet/>
      <dgm:spPr/>
      <dgm:t>
        <a:bodyPr/>
        <a:lstStyle/>
        <a:p>
          <a:endParaRPr lang="es-MX"/>
        </a:p>
      </dgm:t>
    </dgm:pt>
    <dgm:pt modelId="{A6268E3D-FF85-47AB-B1D2-EA103654B032}" type="sibTrans" cxnId="{2DEF0AE2-BBA2-4B0B-96FA-1084CD40AE90}">
      <dgm:prSet custT="1"/>
      <dgm:spPr/>
      <dgm:t>
        <a:bodyPr/>
        <a:lstStyle/>
        <a:p>
          <a:endParaRPr lang="es-MX"/>
        </a:p>
      </dgm:t>
    </dgm:pt>
    <dgm:pt modelId="{60DE5240-4F40-462D-983D-5B53AB7D421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0513B6-C92F-4FCD-91E7-0828600B820F}" type="parTrans" cxnId="{2D0A5508-4090-46D7-A3B4-CD180A13E705}">
      <dgm:prSet/>
      <dgm:spPr/>
      <dgm:t>
        <a:bodyPr/>
        <a:lstStyle/>
        <a:p>
          <a:endParaRPr lang="es-MX"/>
        </a:p>
      </dgm:t>
    </dgm:pt>
    <dgm:pt modelId="{4C82A5FD-4AF1-4952-9D0D-430C9BF49822}" type="sibTrans" cxnId="{2D0A5508-4090-46D7-A3B4-CD180A13E705}">
      <dgm:prSet/>
      <dgm:spPr/>
      <dgm:t>
        <a:bodyPr/>
        <a:lstStyle/>
        <a:p>
          <a:endParaRPr lang="es-MX"/>
        </a:p>
      </dgm:t>
    </dgm:pt>
    <dgm:pt modelId="{27DB3BC3-92C5-47C5-8393-B6BF6198AD96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B80E1C-E92C-4C85-BF79-070FE4760288}" type="parTrans" cxnId="{D1270F84-4028-4933-ACA0-7ACD5ADAE0A3}">
      <dgm:prSet/>
      <dgm:spPr/>
      <dgm:t>
        <a:bodyPr/>
        <a:lstStyle/>
        <a:p>
          <a:endParaRPr lang="es-MX"/>
        </a:p>
      </dgm:t>
    </dgm:pt>
    <dgm:pt modelId="{2CE062AB-423C-4882-AFD7-0FDFDF88FCD2}" type="sibTrans" cxnId="{D1270F84-4028-4933-ACA0-7ACD5ADAE0A3}">
      <dgm:prSet/>
      <dgm:spPr/>
      <dgm:t>
        <a:bodyPr/>
        <a:lstStyle/>
        <a:p>
          <a:endParaRPr lang="es-MX"/>
        </a:p>
      </dgm:t>
    </dgm:pt>
    <dgm:pt modelId="{5A617516-6DCA-4A58-B6C8-AF6A074D75AD}" type="pres">
      <dgm:prSet presAssocID="{51C729A7-30E6-4224-87FB-C76D473094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FC3476-1AE5-4DE5-9F6F-8648B0B29FF8}" type="pres">
      <dgm:prSet presAssocID="{802F2D8F-9C0F-4DD3-943E-983D471F1804}" presName="hierRoot1" presStyleCnt="0">
        <dgm:presLayoutVars>
          <dgm:hierBranch val="init"/>
        </dgm:presLayoutVars>
      </dgm:prSet>
      <dgm:spPr/>
    </dgm:pt>
    <dgm:pt modelId="{96F3CC78-C2E3-4C2E-BB65-FB2AC65448F7}" type="pres">
      <dgm:prSet presAssocID="{802F2D8F-9C0F-4DD3-943E-983D471F1804}" presName="rootComposite1" presStyleCnt="0"/>
      <dgm:spPr/>
    </dgm:pt>
    <dgm:pt modelId="{753420A3-AAEC-4148-A9FA-8FEFC0817D42}" type="pres">
      <dgm:prSet presAssocID="{802F2D8F-9C0F-4DD3-943E-983D471F1804}" presName="rootText1" presStyleLbl="node0" presStyleIdx="0" presStyleCnt="1">
        <dgm:presLayoutVars>
          <dgm:chPref val="3"/>
        </dgm:presLayoutVars>
      </dgm:prSet>
      <dgm:spPr/>
    </dgm:pt>
    <dgm:pt modelId="{3B5B0757-8451-479E-AE5D-D805F80A42FB}" type="pres">
      <dgm:prSet presAssocID="{802F2D8F-9C0F-4DD3-943E-983D471F1804}" presName="rootConnector1" presStyleLbl="node1" presStyleIdx="0" presStyleCnt="0"/>
      <dgm:spPr/>
    </dgm:pt>
    <dgm:pt modelId="{933D264E-BEBE-48BB-A0C1-D38A70020CFF}" type="pres">
      <dgm:prSet presAssocID="{802F2D8F-9C0F-4DD3-943E-983D471F1804}" presName="hierChild2" presStyleCnt="0"/>
      <dgm:spPr/>
    </dgm:pt>
    <dgm:pt modelId="{075926FA-48E8-4AE6-B165-CC8D0FFC6634}" type="pres">
      <dgm:prSet presAssocID="{45E22487-CB3E-4FE7-829A-E387917844E4}" presName="Name37" presStyleLbl="parChTrans1D2" presStyleIdx="0" presStyleCnt="4"/>
      <dgm:spPr/>
    </dgm:pt>
    <dgm:pt modelId="{49E8E6DD-1ADF-4FF9-B53F-31843728A682}" type="pres">
      <dgm:prSet presAssocID="{0A96E87A-9545-4719-AB1E-77B9241AC9F1}" presName="hierRoot2" presStyleCnt="0">
        <dgm:presLayoutVars>
          <dgm:hierBranch val="init"/>
        </dgm:presLayoutVars>
      </dgm:prSet>
      <dgm:spPr/>
    </dgm:pt>
    <dgm:pt modelId="{230EBC1B-D1FC-495E-AF49-B5589A2169F8}" type="pres">
      <dgm:prSet presAssocID="{0A96E87A-9545-4719-AB1E-77B9241AC9F1}" presName="rootComposite" presStyleCnt="0"/>
      <dgm:spPr/>
    </dgm:pt>
    <dgm:pt modelId="{3C33FDB6-B087-474C-B5E0-89EB9E2579E4}" type="pres">
      <dgm:prSet presAssocID="{0A96E87A-9545-4719-AB1E-77B9241AC9F1}" presName="rootText" presStyleLbl="node2" presStyleIdx="0" presStyleCnt="3">
        <dgm:presLayoutVars>
          <dgm:chPref val="3"/>
        </dgm:presLayoutVars>
      </dgm:prSet>
      <dgm:spPr/>
    </dgm:pt>
    <dgm:pt modelId="{FCCD2772-9E58-4AA9-869E-9FE697B23B77}" type="pres">
      <dgm:prSet presAssocID="{0A96E87A-9545-4719-AB1E-77B9241AC9F1}" presName="rootConnector" presStyleLbl="node2" presStyleIdx="0" presStyleCnt="3"/>
      <dgm:spPr/>
    </dgm:pt>
    <dgm:pt modelId="{5B46B970-2594-41C9-86F3-11E3C3BF6FF6}" type="pres">
      <dgm:prSet presAssocID="{0A96E87A-9545-4719-AB1E-77B9241AC9F1}" presName="hierChild4" presStyleCnt="0"/>
      <dgm:spPr/>
    </dgm:pt>
    <dgm:pt modelId="{C6B3DFD2-521C-4B9E-947C-A3A1DF912A30}" type="pres">
      <dgm:prSet presAssocID="{3756707A-1FC6-4865-A36C-7F4EA6D9E717}" presName="Name37" presStyleLbl="parChTrans1D3" presStyleIdx="0" presStyleCnt="7"/>
      <dgm:spPr/>
    </dgm:pt>
    <dgm:pt modelId="{E186CB12-9650-4A56-9087-A483652CBFBB}" type="pres">
      <dgm:prSet presAssocID="{FEF65CDD-22B1-4636-9341-92A69D6A7003}" presName="hierRoot2" presStyleCnt="0">
        <dgm:presLayoutVars>
          <dgm:hierBranch val="init"/>
        </dgm:presLayoutVars>
      </dgm:prSet>
      <dgm:spPr/>
    </dgm:pt>
    <dgm:pt modelId="{FAFB94E2-AAE8-4A51-970A-734DA359E0EB}" type="pres">
      <dgm:prSet presAssocID="{FEF65CDD-22B1-4636-9341-92A69D6A7003}" presName="rootComposite" presStyleCnt="0"/>
      <dgm:spPr/>
    </dgm:pt>
    <dgm:pt modelId="{4CD1AE48-3BEC-43D0-9CD7-6434BEA98EF3}" type="pres">
      <dgm:prSet presAssocID="{FEF65CDD-22B1-4636-9341-92A69D6A7003}" presName="rootText" presStyleLbl="node3" presStyleIdx="0" presStyleCnt="5">
        <dgm:presLayoutVars>
          <dgm:chPref val="3"/>
        </dgm:presLayoutVars>
      </dgm:prSet>
      <dgm:spPr/>
    </dgm:pt>
    <dgm:pt modelId="{BBD193D4-2191-460F-AE3B-CC3DBB7DEBB3}" type="pres">
      <dgm:prSet presAssocID="{FEF65CDD-22B1-4636-9341-92A69D6A7003}" presName="rootConnector" presStyleLbl="node3" presStyleIdx="0" presStyleCnt="5"/>
      <dgm:spPr/>
    </dgm:pt>
    <dgm:pt modelId="{5B354F3E-6957-46CA-A381-EF71A02A234E}" type="pres">
      <dgm:prSet presAssocID="{FEF65CDD-22B1-4636-9341-92A69D6A7003}" presName="hierChild4" presStyleCnt="0"/>
      <dgm:spPr/>
    </dgm:pt>
    <dgm:pt modelId="{0A65FC8D-ED16-4D7D-9A73-EA80DD3F137F}" type="pres">
      <dgm:prSet presAssocID="{FEF65CDD-22B1-4636-9341-92A69D6A7003}" presName="hierChild5" presStyleCnt="0"/>
      <dgm:spPr/>
    </dgm:pt>
    <dgm:pt modelId="{C5669627-AADA-47AD-852F-6485A429A58D}" type="pres">
      <dgm:prSet presAssocID="{E8C9AA3E-89C3-4A19-B421-78A5873AD366}" presName="Name37" presStyleLbl="parChTrans1D3" presStyleIdx="1" presStyleCnt="7"/>
      <dgm:spPr/>
    </dgm:pt>
    <dgm:pt modelId="{26769283-1868-4273-8E5D-5241A90CC565}" type="pres">
      <dgm:prSet presAssocID="{6706F67C-EB02-4548-9BD9-EF0E1AACD627}" presName="hierRoot2" presStyleCnt="0">
        <dgm:presLayoutVars>
          <dgm:hierBranch val="init"/>
        </dgm:presLayoutVars>
      </dgm:prSet>
      <dgm:spPr/>
    </dgm:pt>
    <dgm:pt modelId="{832A6402-D5A1-4C6C-AB3C-BC2BCC5768F3}" type="pres">
      <dgm:prSet presAssocID="{6706F67C-EB02-4548-9BD9-EF0E1AACD627}" presName="rootComposite" presStyleCnt="0"/>
      <dgm:spPr/>
    </dgm:pt>
    <dgm:pt modelId="{F34984D6-47C5-41FE-B256-D9139A2267C6}" type="pres">
      <dgm:prSet presAssocID="{6706F67C-EB02-4548-9BD9-EF0E1AACD627}" presName="rootText" presStyleLbl="node3" presStyleIdx="1" presStyleCnt="5">
        <dgm:presLayoutVars>
          <dgm:chPref val="3"/>
        </dgm:presLayoutVars>
      </dgm:prSet>
      <dgm:spPr/>
    </dgm:pt>
    <dgm:pt modelId="{84908241-63D8-4D33-9813-55025A1B2243}" type="pres">
      <dgm:prSet presAssocID="{6706F67C-EB02-4548-9BD9-EF0E1AACD627}" presName="rootConnector" presStyleLbl="node3" presStyleIdx="1" presStyleCnt="5"/>
      <dgm:spPr/>
    </dgm:pt>
    <dgm:pt modelId="{85CCE32D-FD1F-45E7-85F7-243D8CE345C0}" type="pres">
      <dgm:prSet presAssocID="{6706F67C-EB02-4548-9BD9-EF0E1AACD627}" presName="hierChild4" presStyleCnt="0"/>
      <dgm:spPr/>
    </dgm:pt>
    <dgm:pt modelId="{97AB0A2D-C161-4F52-AC8D-0F323325E141}" type="pres">
      <dgm:prSet presAssocID="{85B80E1C-E92C-4C85-BF79-070FE4760288}" presName="Name37" presStyleLbl="parChTrans1D4" presStyleIdx="0" presStyleCnt="6"/>
      <dgm:spPr/>
    </dgm:pt>
    <dgm:pt modelId="{894AC009-1367-47FD-B783-A15306658040}" type="pres">
      <dgm:prSet presAssocID="{27DB3BC3-92C5-47C5-8393-B6BF6198AD96}" presName="hierRoot2" presStyleCnt="0">
        <dgm:presLayoutVars>
          <dgm:hierBranch val="init"/>
        </dgm:presLayoutVars>
      </dgm:prSet>
      <dgm:spPr/>
    </dgm:pt>
    <dgm:pt modelId="{3ACA3375-C837-4D1B-A048-AD03DD108928}" type="pres">
      <dgm:prSet presAssocID="{27DB3BC3-92C5-47C5-8393-B6BF6198AD96}" presName="rootComposite" presStyleCnt="0"/>
      <dgm:spPr/>
    </dgm:pt>
    <dgm:pt modelId="{363AB163-0C41-4ECF-8E8C-096DDE1A30DB}" type="pres">
      <dgm:prSet presAssocID="{27DB3BC3-92C5-47C5-8393-B6BF6198AD96}" presName="rootText" presStyleLbl="node4" presStyleIdx="0" presStyleCnt="5">
        <dgm:presLayoutVars>
          <dgm:chPref val="3"/>
        </dgm:presLayoutVars>
      </dgm:prSet>
      <dgm:spPr/>
    </dgm:pt>
    <dgm:pt modelId="{5F280761-91A3-47DD-A6D3-39048B2CD1B9}" type="pres">
      <dgm:prSet presAssocID="{27DB3BC3-92C5-47C5-8393-B6BF6198AD96}" presName="rootConnector" presStyleLbl="node4" presStyleIdx="0" presStyleCnt="5"/>
      <dgm:spPr/>
    </dgm:pt>
    <dgm:pt modelId="{49335975-6544-478E-827D-4B5E7A07972E}" type="pres">
      <dgm:prSet presAssocID="{27DB3BC3-92C5-47C5-8393-B6BF6198AD96}" presName="hierChild4" presStyleCnt="0"/>
      <dgm:spPr/>
    </dgm:pt>
    <dgm:pt modelId="{EA689EE1-2354-4CAB-8F00-1E178DB939ED}" type="pres">
      <dgm:prSet presAssocID="{27DB3BC3-92C5-47C5-8393-B6BF6198AD96}" presName="hierChild5" presStyleCnt="0"/>
      <dgm:spPr/>
    </dgm:pt>
    <dgm:pt modelId="{9D62CEBF-916D-4517-BAA0-4991C7D4977F}" type="pres">
      <dgm:prSet presAssocID="{6706F67C-EB02-4548-9BD9-EF0E1AACD627}" presName="hierChild5" presStyleCnt="0"/>
      <dgm:spPr/>
    </dgm:pt>
    <dgm:pt modelId="{0FD0688B-58D1-4F5A-BE78-E589E4E3AAA7}" type="pres">
      <dgm:prSet presAssocID="{632DF690-2FD8-45BD-B035-09E3E6462CBA}" presName="Name37" presStyleLbl="parChTrans1D3" presStyleIdx="2" presStyleCnt="7"/>
      <dgm:spPr/>
    </dgm:pt>
    <dgm:pt modelId="{3A45A188-0AC3-42FC-B1ED-8B7A2B4A12AD}" type="pres">
      <dgm:prSet presAssocID="{74388DAD-2C96-4633-BA8A-CB00BFF75653}" presName="hierRoot2" presStyleCnt="0">
        <dgm:presLayoutVars>
          <dgm:hierBranch val="init"/>
        </dgm:presLayoutVars>
      </dgm:prSet>
      <dgm:spPr/>
    </dgm:pt>
    <dgm:pt modelId="{E7140F09-920E-433A-807D-F32A423C084F}" type="pres">
      <dgm:prSet presAssocID="{74388DAD-2C96-4633-BA8A-CB00BFF75653}" presName="rootComposite" presStyleCnt="0"/>
      <dgm:spPr/>
    </dgm:pt>
    <dgm:pt modelId="{5DF1392C-0C6C-48FB-9FFD-A328C0E05BD1}" type="pres">
      <dgm:prSet presAssocID="{74388DAD-2C96-4633-BA8A-CB00BFF75653}" presName="rootText" presStyleLbl="node3" presStyleIdx="2" presStyleCnt="5">
        <dgm:presLayoutVars>
          <dgm:chPref val="3"/>
        </dgm:presLayoutVars>
      </dgm:prSet>
      <dgm:spPr/>
    </dgm:pt>
    <dgm:pt modelId="{F778F689-03EE-402E-A90C-4B9C5277C9FD}" type="pres">
      <dgm:prSet presAssocID="{74388DAD-2C96-4633-BA8A-CB00BFF75653}" presName="rootConnector" presStyleLbl="node3" presStyleIdx="2" presStyleCnt="5"/>
      <dgm:spPr/>
    </dgm:pt>
    <dgm:pt modelId="{88779EB5-0357-4EF7-B2CA-7023836FAB23}" type="pres">
      <dgm:prSet presAssocID="{74388DAD-2C96-4633-BA8A-CB00BFF75653}" presName="hierChild4" presStyleCnt="0"/>
      <dgm:spPr/>
    </dgm:pt>
    <dgm:pt modelId="{084BA733-A628-4BAC-BCDF-E010691F18F1}" type="pres">
      <dgm:prSet presAssocID="{74388DAD-2C96-4633-BA8A-CB00BFF75653}" presName="hierChild5" presStyleCnt="0"/>
      <dgm:spPr/>
    </dgm:pt>
    <dgm:pt modelId="{9501715B-7A78-4954-AFAF-01778D358F45}" type="pres">
      <dgm:prSet presAssocID="{0A96E87A-9545-4719-AB1E-77B9241AC9F1}" presName="hierChild5" presStyleCnt="0"/>
      <dgm:spPr/>
    </dgm:pt>
    <dgm:pt modelId="{C1E2544A-8752-4FE8-98C9-F8AAD3141651}" type="pres">
      <dgm:prSet presAssocID="{A7AA60C9-4381-46E8-BBA2-E34BE9640F6C}" presName="Name111" presStyleLbl="parChTrans1D3" presStyleIdx="3" presStyleCnt="7"/>
      <dgm:spPr/>
    </dgm:pt>
    <dgm:pt modelId="{4AD10BF1-10B4-4B97-920C-ABFE4426F782}" type="pres">
      <dgm:prSet presAssocID="{417C7BDD-CDAA-4C80-9974-1B3AF1D3B052}" presName="hierRoot3" presStyleCnt="0">
        <dgm:presLayoutVars>
          <dgm:hierBranch val="init"/>
        </dgm:presLayoutVars>
      </dgm:prSet>
      <dgm:spPr/>
    </dgm:pt>
    <dgm:pt modelId="{CB33ECBA-3524-4C75-92EA-D84B6BEF7BDE}" type="pres">
      <dgm:prSet presAssocID="{417C7BDD-CDAA-4C80-9974-1B3AF1D3B052}" presName="rootComposite3" presStyleCnt="0"/>
      <dgm:spPr/>
    </dgm:pt>
    <dgm:pt modelId="{6C826189-E924-4AA4-A335-D991165B2A5D}" type="pres">
      <dgm:prSet presAssocID="{417C7BDD-CDAA-4C80-9974-1B3AF1D3B052}" presName="rootText3" presStyleLbl="asst2" presStyleIdx="0" presStyleCnt="2">
        <dgm:presLayoutVars>
          <dgm:chPref val="3"/>
        </dgm:presLayoutVars>
      </dgm:prSet>
      <dgm:spPr/>
    </dgm:pt>
    <dgm:pt modelId="{FF2791F6-A105-4219-94FA-EA0448CBDCBD}" type="pres">
      <dgm:prSet presAssocID="{417C7BDD-CDAA-4C80-9974-1B3AF1D3B052}" presName="rootConnector3" presStyleLbl="asst2" presStyleIdx="0" presStyleCnt="2"/>
      <dgm:spPr/>
    </dgm:pt>
    <dgm:pt modelId="{715218F0-21AD-4CB8-80CD-5CA059E8C609}" type="pres">
      <dgm:prSet presAssocID="{417C7BDD-CDAA-4C80-9974-1B3AF1D3B052}" presName="hierChild6" presStyleCnt="0"/>
      <dgm:spPr/>
    </dgm:pt>
    <dgm:pt modelId="{778BC0D2-0AA4-4D94-8C69-A08D1A4036BD}" type="pres">
      <dgm:prSet presAssocID="{417C7BDD-CDAA-4C80-9974-1B3AF1D3B052}" presName="hierChild7" presStyleCnt="0"/>
      <dgm:spPr/>
    </dgm:pt>
    <dgm:pt modelId="{4CEF6A3D-9C81-4903-A005-73216F3A57C8}" type="pres">
      <dgm:prSet presAssocID="{D522F292-1933-4EE0-AFDA-AAC839A6D1D2}" presName="Name37" presStyleLbl="parChTrans1D2" presStyleIdx="1" presStyleCnt="4"/>
      <dgm:spPr/>
    </dgm:pt>
    <dgm:pt modelId="{A3EEB198-643F-4216-9597-17190DF5D393}" type="pres">
      <dgm:prSet presAssocID="{EE506CA1-D38D-4D63-98BB-DDF5E2ED1619}" presName="hierRoot2" presStyleCnt="0">
        <dgm:presLayoutVars>
          <dgm:hierBranch val="init"/>
        </dgm:presLayoutVars>
      </dgm:prSet>
      <dgm:spPr/>
    </dgm:pt>
    <dgm:pt modelId="{8C1FE087-1C5E-468A-88FB-E2424A312E8E}" type="pres">
      <dgm:prSet presAssocID="{EE506CA1-D38D-4D63-98BB-DDF5E2ED1619}" presName="rootComposite" presStyleCnt="0"/>
      <dgm:spPr/>
    </dgm:pt>
    <dgm:pt modelId="{73853213-0EAC-460C-981D-B0C6E48C227F}" type="pres">
      <dgm:prSet presAssocID="{EE506CA1-D38D-4D63-98BB-DDF5E2ED1619}" presName="rootText" presStyleLbl="node2" presStyleIdx="1" presStyleCnt="3">
        <dgm:presLayoutVars>
          <dgm:chPref val="3"/>
        </dgm:presLayoutVars>
      </dgm:prSet>
      <dgm:spPr/>
    </dgm:pt>
    <dgm:pt modelId="{CB675B53-8ED6-4FA8-B4A6-EB5B01C9935E}" type="pres">
      <dgm:prSet presAssocID="{EE506CA1-D38D-4D63-98BB-DDF5E2ED1619}" presName="rootConnector" presStyleLbl="node2" presStyleIdx="1" presStyleCnt="3"/>
      <dgm:spPr/>
    </dgm:pt>
    <dgm:pt modelId="{51FA7374-B81B-4D3A-9609-B02728695117}" type="pres">
      <dgm:prSet presAssocID="{EE506CA1-D38D-4D63-98BB-DDF5E2ED1619}" presName="hierChild4" presStyleCnt="0"/>
      <dgm:spPr/>
    </dgm:pt>
    <dgm:pt modelId="{024B526F-2FA8-4F8B-8C09-A7222060CA06}" type="pres">
      <dgm:prSet presAssocID="{714756B6-D041-482C-A8F7-F878F204B86D}" presName="Name37" presStyleLbl="parChTrans1D3" presStyleIdx="4" presStyleCnt="7"/>
      <dgm:spPr/>
    </dgm:pt>
    <dgm:pt modelId="{3FDEE11A-F4BF-4C49-AF9C-9E7E1B2D127A}" type="pres">
      <dgm:prSet presAssocID="{DA4BCD5C-EB36-432A-BA9F-4A7F25518502}" presName="hierRoot2" presStyleCnt="0">
        <dgm:presLayoutVars>
          <dgm:hierBranch val="init"/>
        </dgm:presLayoutVars>
      </dgm:prSet>
      <dgm:spPr/>
    </dgm:pt>
    <dgm:pt modelId="{F78ADBD3-B6C6-4249-ACF9-67B343B98A22}" type="pres">
      <dgm:prSet presAssocID="{DA4BCD5C-EB36-432A-BA9F-4A7F25518502}" presName="rootComposite" presStyleCnt="0"/>
      <dgm:spPr/>
    </dgm:pt>
    <dgm:pt modelId="{1F361231-DCE1-4F09-83D7-3D0A52242593}" type="pres">
      <dgm:prSet presAssocID="{DA4BCD5C-EB36-432A-BA9F-4A7F25518502}" presName="rootText" presStyleLbl="node3" presStyleIdx="3" presStyleCnt="5">
        <dgm:presLayoutVars>
          <dgm:chPref val="3"/>
        </dgm:presLayoutVars>
      </dgm:prSet>
      <dgm:spPr/>
    </dgm:pt>
    <dgm:pt modelId="{18CCA11C-A044-4A7B-8AA4-50AF3742A08F}" type="pres">
      <dgm:prSet presAssocID="{DA4BCD5C-EB36-432A-BA9F-4A7F25518502}" presName="rootConnector" presStyleLbl="node3" presStyleIdx="3" presStyleCnt="5"/>
      <dgm:spPr/>
    </dgm:pt>
    <dgm:pt modelId="{E184B196-957E-4845-8D97-F43368C9604B}" type="pres">
      <dgm:prSet presAssocID="{DA4BCD5C-EB36-432A-BA9F-4A7F25518502}" presName="hierChild4" presStyleCnt="0"/>
      <dgm:spPr/>
    </dgm:pt>
    <dgm:pt modelId="{01F05B63-6A6B-44D7-81FC-551D1ADBCB3F}" type="pres">
      <dgm:prSet presAssocID="{F35BC7EB-B987-42F6-BDD7-5845FD4374C1}" presName="Name37" presStyleLbl="parChTrans1D4" presStyleIdx="1" presStyleCnt="6"/>
      <dgm:spPr/>
    </dgm:pt>
    <dgm:pt modelId="{F1659DCC-2474-4A25-A389-CE8D70B3423F}" type="pres">
      <dgm:prSet presAssocID="{1ADEFC97-99A2-4FDE-8B84-B9FEBB7DCA12}" presName="hierRoot2" presStyleCnt="0">
        <dgm:presLayoutVars>
          <dgm:hierBranch val="init"/>
        </dgm:presLayoutVars>
      </dgm:prSet>
      <dgm:spPr/>
    </dgm:pt>
    <dgm:pt modelId="{7C0D8059-AA8D-43ED-B950-B239ED94B2B3}" type="pres">
      <dgm:prSet presAssocID="{1ADEFC97-99A2-4FDE-8B84-B9FEBB7DCA12}" presName="rootComposite" presStyleCnt="0"/>
      <dgm:spPr/>
    </dgm:pt>
    <dgm:pt modelId="{A68CBCF5-2007-4A96-8BC3-C0FC856CF451}" type="pres">
      <dgm:prSet presAssocID="{1ADEFC97-99A2-4FDE-8B84-B9FEBB7DCA12}" presName="rootText" presStyleLbl="node4" presStyleIdx="1" presStyleCnt="5">
        <dgm:presLayoutVars>
          <dgm:chPref val="3"/>
        </dgm:presLayoutVars>
      </dgm:prSet>
      <dgm:spPr/>
    </dgm:pt>
    <dgm:pt modelId="{F8AB819C-DDEA-4D23-A75F-48651EE8FC28}" type="pres">
      <dgm:prSet presAssocID="{1ADEFC97-99A2-4FDE-8B84-B9FEBB7DCA12}" presName="rootConnector" presStyleLbl="node4" presStyleIdx="1" presStyleCnt="5"/>
      <dgm:spPr/>
    </dgm:pt>
    <dgm:pt modelId="{304DD4E1-0201-4FB3-B624-9E04AE741D74}" type="pres">
      <dgm:prSet presAssocID="{1ADEFC97-99A2-4FDE-8B84-B9FEBB7DCA12}" presName="hierChild4" presStyleCnt="0"/>
      <dgm:spPr/>
    </dgm:pt>
    <dgm:pt modelId="{89DA5DE2-6F1E-4B5D-A615-CCF45D4C45D1}" type="pres">
      <dgm:prSet presAssocID="{1ADEFC97-99A2-4FDE-8B84-B9FEBB7DCA12}" presName="hierChild5" presStyleCnt="0"/>
      <dgm:spPr/>
    </dgm:pt>
    <dgm:pt modelId="{7F2C71AB-9535-49F2-AC67-782730E40BA8}" type="pres">
      <dgm:prSet presAssocID="{DA4BCD5C-EB36-432A-BA9F-4A7F25518502}" presName="hierChild5" presStyleCnt="0"/>
      <dgm:spPr/>
    </dgm:pt>
    <dgm:pt modelId="{80FE3F0F-9A93-4618-AFF5-A9DAED71971D}" type="pres">
      <dgm:prSet presAssocID="{EC3D3957-EE70-40C4-A699-CB16805420EE}" presName="Name37" presStyleLbl="parChTrans1D3" presStyleIdx="5" presStyleCnt="7"/>
      <dgm:spPr/>
    </dgm:pt>
    <dgm:pt modelId="{2FF08046-2462-483E-99BC-45920E38FAE6}" type="pres">
      <dgm:prSet presAssocID="{8CB4BF5A-D989-4839-B662-F1C3D174B51C}" presName="hierRoot2" presStyleCnt="0">
        <dgm:presLayoutVars>
          <dgm:hierBranch val="init"/>
        </dgm:presLayoutVars>
      </dgm:prSet>
      <dgm:spPr/>
    </dgm:pt>
    <dgm:pt modelId="{23593D13-4528-4667-837E-D9E6B311C5C2}" type="pres">
      <dgm:prSet presAssocID="{8CB4BF5A-D989-4839-B662-F1C3D174B51C}" presName="rootComposite" presStyleCnt="0"/>
      <dgm:spPr/>
    </dgm:pt>
    <dgm:pt modelId="{3991A60E-2BBC-4DAF-906E-DA9CFFDE9679}" type="pres">
      <dgm:prSet presAssocID="{8CB4BF5A-D989-4839-B662-F1C3D174B51C}" presName="rootText" presStyleLbl="node3" presStyleIdx="4" presStyleCnt="5">
        <dgm:presLayoutVars>
          <dgm:chPref val="3"/>
        </dgm:presLayoutVars>
      </dgm:prSet>
      <dgm:spPr/>
    </dgm:pt>
    <dgm:pt modelId="{80215A65-83CD-476D-9C0C-184E0EB4D2FC}" type="pres">
      <dgm:prSet presAssocID="{8CB4BF5A-D989-4839-B662-F1C3D174B51C}" presName="rootConnector" presStyleLbl="node3" presStyleIdx="4" presStyleCnt="5"/>
      <dgm:spPr/>
    </dgm:pt>
    <dgm:pt modelId="{EEB91CBA-71A1-4222-986F-37130154E0B3}" type="pres">
      <dgm:prSet presAssocID="{8CB4BF5A-D989-4839-B662-F1C3D174B51C}" presName="hierChild4" presStyleCnt="0"/>
      <dgm:spPr/>
    </dgm:pt>
    <dgm:pt modelId="{C16422B3-A100-4A74-87B2-F2F8D3715959}" type="pres">
      <dgm:prSet presAssocID="{38B728FB-0486-43C0-A36A-B91730B21FEE}" presName="Name37" presStyleLbl="parChTrans1D4" presStyleIdx="2" presStyleCnt="6"/>
      <dgm:spPr/>
    </dgm:pt>
    <dgm:pt modelId="{2F9B3B25-5159-4845-84D0-98A720E3EC45}" type="pres">
      <dgm:prSet presAssocID="{89062AD9-56DE-4B8E-B743-A6B7BBE4A688}" presName="hierRoot2" presStyleCnt="0">
        <dgm:presLayoutVars>
          <dgm:hierBranch val="init"/>
        </dgm:presLayoutVars>
      </dgm:prSet>
      <dgm:spPr/>
    </dgm:pt>
    <dgm:pt modelId="{A6D0439D-E38E-43B1-98F5-B214FE0A9F77}" type="pres">
      <dgm:prSet presAssocID="{89062AD9-56DE-4B8E-B743-A6B7BBE4A688}" presName="rootComposite" presStyleCnt="0"/>
      <dgm:spPr/>
    </dgm:pt>
    <dgm:pt modelId="{DB28EE6B-6148-42A0-86F3-649D3519B8DA}" type="pres">
      <dgm:prSet presAssocID="{89062AD9-56DE-4B8E-B743-A6B7BBE4A688}" presName="rootText" presStyleLbl="node4" presStyleIdx="2" presStyleCnt="5">
        <dgm:presLayoutVars>
          <dgm:chPref val="3"/>
        </dgm:presLayoutVars>
      </dgm:prSet>
      <dgm:spPr/>
    </dgm:pt>
    <dgm:pt modelId="{730711E3-48CB-4F48-9D16-877CDE7304A8}" type="pres">
      <dgm:prSet presAssocID="{89062AD9-56DE-4B8E-B743-A6B7BBE4A688}" presName="rootConnector" presStyleLbl="node4" presStyleIdx="2" presStyleCnt="5"/>
      <dgm:spPr/>
    </dgm:pt>
    <dgm:pt modelId="{E742F197-302C-4E3B-80A6-4400B1D3CAD7}" type="pres">
      <dgm:prSet presAssocID="{89062AD9-56DE-4B8E-B743-A6B7BBE4A688}" presName="hierChild4" presStyleCnt="0"/>
      <dgm:spPr/>
    </dgm:pt>
    <dgm:pt modelId="{CAA1718D-21DC-488B-B0F8-7AB76C66B998}" type="pres">
      <dgm:prSet presAssocID="{1F0513B6-C92F-4FCD-91E7-0828600B820F}" presName="Name37" presStyleLbl="parChTrans1D4" presStyleIdx="3" presStyleCnt="6"/>
      <dgm:spPr/>
    </dgm:pt>
    <dgm:pt modelId="{BBF8BA6C-928A-4072-B4FA-F5A1B7B892D0}" type="pres">
      <dgm:prSet presAssocID="{60DE5240-4F40-462D-983D-5B53AB7D4218}" presName="hierRoot2" presStyleCnt="0">
        <dgm:presLayoutVars>
          <dgm:hierBranch val="init"/>
        </dgm:presLayoutVars>
      </dgm:prSet>
      <dgm:spPr/>
    </dgm:pt>
    <dgm:pt modelId="{33CD9495-EAA2-452C-B38E-B513F9345806}" type="pres">
      <dgm:prSet presAssocID="{60DE5240-4F40-462D-983D-5B53AB7D4218}" presName="rootComposite" presStyleCnt="0"/>
      <dgm:spPr/>
    </dgm:pt>
    <dgm:pt modelId="{78D65D8F-8A97-43A4-9FBB-8E7A2ABC6653}" type="pres">
      <dgm:prSet presAssocID="{60DE5240-4F40-462D-983D-5B53AB7D4218}" presName="rootText" presStyleLbl="node4" presStyleIdx="3" presStyleCnt="5">
        <dgm:presLayoutVars>
          <dgm:chPref val="3"/>
        </dgm:presLayoutVars>
      </dgm:prSet>
      <dgm:spPr/>
    </dgm:pt>
    <dgm:pt modelId="{5550FA7B-A2F9-41AC-B09C-1A1C4FAE2307}" type="pres">
      <dgm:prSet presAssocID="{60DE5240-4F40-462D-983D-5B53AB7D4218}" presName="rootConnector" presStyleLbl="node4" presStyleIdx="3" presStyleCnt="5"/>
      <dgm:spPr/>
    </dgm:pt>
    <dgm:pt modelId="{1AD24BF1-21EF-43E4-A743-F4B49C506E7B}" type="pres">
      <dgm:prSet presAssocID="{60DE5240-4F40-462D-983D-5B53AB7D4218}" presName="hierChild4" presStyleCnt="0"/>
      <dgm:spPr/>
    </dgm:pt>
    <dgm:pt modelId="{C6085C7C-162A-46FC-AF5A-9EAA6EC74560}" type="pres">
      <dgm:prSet presAssocID="{60DE5240-4F40-462D-983D-5B53AB7D4218}" presName="hierChild5" presStyleCnt="0"/>
      <dgm:spPr/>
    </dgm:pt>
    <dgm:pt modelId="{26E7A46E-5E06-442D-933D-FECBA54C44DB}" type="pres">
      <dgm:prSet presAssocID="{89062AD9-56DE-4B8E-B743-A6B7BBE4A688}" presName="hierChild5" presStyleCnt="0"/>
      <dgm:spPr/>
    </dgm:pt>
    <dgm:pt modelId="{CAC2E26C-788F-4772-86F4-46EB9BB1E0EC}" type="pres">
      <dgm:prSet presAssocID="{E00B5DD6-8FA5-4EA3-88DF-5A6043355581}" presName="Name37" presStyleLbl="parChTrans1D4" presStyleIdx="4" presStyleCnt="6"/>
      <dgm:spPr/>
    </dgm:pt>
    <dgm:pt modelId="{4EFA4545-9807-49BC-A8CE-4ED09F87FB80}" type="pres">
      <dgm:prSet presAssocID="{DEFC7F53-D484-4F54-A0DA-DE75CC2EBF67}" presName="hierRoot2" presStyleCnt="0">
        <dgm:presLayoutVars>
          <dgm:hierBranch val="init"/>
        </dgm:presLayoutVars>
      </dgm:prSet>
      <dgm:spPr/>
    </dgm:pt>
    <dgm:pt modelId="{186DFE8D-A2A2-4325-8A11-9206183F9F0E}" type="pres">
      <dgm:prSet presAssocID="{DEFC7F53-D484-4F54-A0DA-DE75CC2EBF67}" presName="rootComposite" presStyleCnt="0"/>
      <dgm:spPr/>
    </dgm:pt>
    <dgm:pt modelId="{BFD4CD3F-B7A4-472E-8DF9-4F65551DF77B}" type="pres">
      <dgm:prSet presAssocID="{DEFC7F53-D484-4F54-A0DA-DE75CC2EBF67}" presName="rootText" presStyleLbl="node4" presStyleIdx="4" presStyleCnt="5">
        <dgm:presLayoutVars>
          <dgm:chPref val="3"/>
        </dgm:presLayoutVars>
      </dgm:prSet>
      <dgm:spPr/>
    </dgm:pt>
    <dgm:pt modelId="{AFADA6E2-9881-47B7-9279-1624677B3F89}" type="pres">
      <dgm:prSet presAssocID="{DEFC7F53-D484-4F54-A0DA-DE75CC2EBF67}" presName="rootConnector" presStyleLbl="node4" presStyleIdx="4" presStyleCnt="5"/>
      <dgm:spPr/>
    </dgm:pt>
    <dgm:pt modelId="{15BE9301-12A1-4977-906D-70294CF6C412}" type="pres">
      <dgm:prSet presAssocID="{DEFC7F53-D484-4F54-A0DA-DE75CC2EBF67}" presName="hierChild4" presStyleCnt="0"/>
      <dgm:spPr/>
    </dgm:pt>
    <dgm:pt modelId="{F067A69B-A9B4-469A-8182-C9FDFEDC5CE9}" type="pres">
      <dgm:prSet presAssocID="{DEFC7F53-D484-4F54-A0DA-DE75CC2EBF67}" presName="hierChild5" presStyleCnt="0"/>
      <dgm:spPr/>
    </dgm:pt>
    <dgm:pt modelId="{75AF8CD1-8E62-4815-AE0F-D99BEB6C9E8A}" type="pres">
      <dgm:prSet presAssocID="{81BEA27F-0160-4FA7-ABFC-3801145C8CE1}" presName="Name111" presStyleLbl="parChTrans1D4" presStyleIdx="5" presStyleCnt="6"/>
      <dgm:spPr/>
    </dgm:pt>
    <dgm:pt modelId="{BD67B329-4C6A-4F7D-BD81-7872586CF426}" type="pres">
      <dgm:prSet presAssocID="{30FB9967-1C22-4074-BD2F-EEE1BDCAE0C6}" presName="hierRoot3" presStyleCnt="0">
        <dgm:presLayoutVars>
          <dgm:hierBranch val="init"/>
        </dgm:presLayoutVars>
      </dgm:prSet>
      <dgm:spPr/>
    </dgm:pt>
    <dgm:pt modelId="{A33A7FE4-A416-4C32-B24C-2C0DE7B6E1CB}" type="pres">
      <dgm:prSet presAssocID="{30FB9967-1C22-4074-BD2F-EEE1BDCAE0C6}" presName="rootComposite3" presStyleCnt="0"/>
      <dgm:spPr/>
    </dgm:pt>
    <dgm:pt modelId="{A5EFC4CE-E5CD-40B7-8B0F-3D298EF076E3}" type="pres">
      <dgm:prSet presAssocID="{30FB9967-1C22-4074-BD2F-EEE1BDCAE0C6}" presName="rootText3" presStyleLbl="asst4" presStyleIdx="0" presStyleCnt="1">
        <dgm:presLayoutVars>
          <dgm:chPref val="3"/>
        </dgm:presLayoutVars>
      </dgm:prSet>
      <dgm:spPr/>
    </dgm:pt>
    <dgm:pt modelId="{1E0D6680-9C8D-4140-90F9-24FBDBD53F2D}" type="pres">
      <dgm:prSet presAssocID="{30FB9967-1C22-4074-BD2F-EEE1BDCAE0C6}" presName="rootConnector3" presStyleLbl="asst4" presStyleIdx="0" presStyleCnt="1"/>
      <dgm:spPr/>
    </dgm:pt>
    <dgm:pt modelId="{36E167BE-644E-4509-A1F2-9772DAB29485}" type="pres">
      <dgm:prSet presAssocID="{30FB9967-1C22-4074-BD2F-EEE1BDCAE0C6}" presName="hierChild6" presStyleCnt="0"/>
      <dgm:spPr/>
    </dgm:pt>
    <dgm:pt modelId="{88725798-A664-4088-A042-76876F42CB44}" type="pres">
      <dgm:prSet presAssocID="{30FB9967-1C22-4074-BD2F-EEE1BDCAE0C6}" presName="hierChild7" presStyleCnt="0"/>
      <dgm:spPr/>
    </dgm:pt>
    <dgm:pt modelId="{6619430B-D916-49AF-A1AB-7E184637C703}" type="pres">
      <dgm:prSet presAssocID="{8CB4BF5A-D989-4839-B662-F1C3D174B51C}" presName="hierChild5" presStyleCnt="0"/>
      <dgm:spPr/>
    </dgm:pt>
    <dgm:pt modelId="{3EE30E96-5047-4AA1-B59A-7DF019BDEF5A}" type="pres">
      <dgm:prSet presAssocID="{EE506CA1-D38D-4D63-98BB-DDF5E2ED1619}" presName="hierChild5" presStyleCnt="0"/>
      <dgm:spPr/>
    </dgm:pt>
    <dgm:pt modelId="{5F37EF0C-C2BB-408B-BC12-5B8171A69D10}" type="pres">
      <dgm:prSet presAssocID="{7373CE55-DD3E-4AF9-BC70-FD9DCFACDD76}" presName="Name111" presStyleLbl="parChTrans1D3" presStyleIdx="6" presStyleCnt="7"/>
      <dgm:spPr/>
    </dgm:pt>
    <dgm:pt modelId="{FA05EDDD-53F2-4251-A4C2-7159E5B088CE}" type="pres">
      <dgm:prSet presAssocID="{45C26EC1-1464-4229-9848-8CBFF502A69B}" presName="hierRoot3" presStyleCnt="0">
        <dgm:presLayoutVars>
          <dgm:hierBranch val="init"/>
        </dgm:presLayoutVars>
      </dgm:prSet>
      <dgm:spPr/>
    </dgm:pt>
    <dgm:pt modelId="{231E4997-06FA-45B7-AEE6-28C261222255}" type="pres">
      <dgm:prSet presAssocID="{45C26EC1-1464-4229-9848-8CBFF502A69B}" presName="rootComposite3" presStyleCnt="0"/>
      <dgm:spPr/>
    </dgm:pt>
    <dgm:pt modelId="{1C59FCF2-5350-4DF5-9697-07D20B095655}" type="pres">
      <dgm:prSet presAssocID="{45C26EC1-1464-4229-9848-8CBFF502A69B}" presName="rootText3" presStyleLbl="asst2" presStyleIdx="1" presStyleCnt="2">
        <dgm:presLayoutVars>
          <dgm:chPref val="3"/>
        </dgm:presLayoutVars>
      </dgm:prSet>
      <dgm:spPr/>
    </dgm:pt>
    <dgm:pt modelId="{50C9C3D1-8918-4381-B0EA-77313C9DAD78}" type="pres">
      <dgm:prSet presAssocID="{45C26EC1-1464-4229-9848-8CBFF502A69B}" presName="rootConnector3" presStyleLbl="asst2" presStyleIdx="1" presStyleCnt="2"/>
      <dgm:spPr/>
    </dgm:pt>
    <dgm:pt modelId="{3AAD3D63-B0EA-44EB-83CC-CD4BD7918416}" type="pres">
      <dgm:prSet presAssocID="{45C26EC1-1464-4229-9848-8CBFF502A69B}" presName="hierChild6" presStyleCnt="0"/>
      <dgm:spPr/>
    </dgm:pt>
    <dgm:pt modelId="{674F96B5-F87B-4911-AA2F-E0F3E05232CB}" type="pres">
      <dgm:prSet presAssocID="{45C26EC1-1464-4229-9848-8CBFF502A69B}" presName="hierChild7" presStyleCnt="0"/>
      <dgm:spPr/>
    </dgm:pt>
    <dgm:pt modelId="{F4E649A3-80A2-45E8-8968-AFE291F30A60}" type="pres">
      <dgm:prSet presAssocID="{A034A643-A5B0-41E8-95A2-221A4EC3D87D}" presName="Name37" presStyleLbl="parChTrans1D2" presStyleIdx="2" presStyleCnt="4"/>
      <dgm:spPr/>
    </dgm:pt>
    <dgm:pt modelId="{C02E0B9A-B73C-4D6E-A69E-0AD4D31C9FAD}" type="pres">
      <dgm:prSet presAssocID="{9B8BEF47-477B-4D2D-AFE4-10716072A412}" presName="hierRoot2" presStyleCnt="0">
        <dgm:presLayoutVars>
          <dgm:hierBranch val="init"/>
        </dgm:presLayoutVars>
      </dgm:prSet>
      <dgm:spPr/>
    </dgm:pt>
    <dgm:pt modelId="{8D4E8D1C-11C1-4148-A5B4-27C8BD136532}" type="pres">
      <dgm:prSet presAssocID="{9B8BEF47-477B-4D2D-AFE4-10716072A412}" presName="rootComposite" presStyleCnt="0"/>
      <dgm:spPr/>
    </dgm:pt>
    <dgm:pt modelId="{E254C572-7F35-45FA-8389-CB5112FA66B2}" type="pres">
      <dgm:prSet presAssocID="{9B8BEF47-477B-4D2D-AFE4-10716072A412}" presName="rootText" presStyleLbl="node2" presStyleIdx="2" presStyleCnt="3">
        <dgm:presLayoutVars>
          <dgm:chPref val="3"/>
        </dgm:presLayoutVars>
      </dgm:prSet>
      <dgm:spPr/>
    </dgm:pt>
    <dgm:pt modelId="{C244CDCD-F897-462D-AA0E-5DA2B4EF915F}" type="pres">
      <dgm:prSet presAssocID="{9B8BEF47-477B-4D2D-AFE4-10716072A412}" presName="rootConnector" presStyleLbl="node2" presStyleIdx="2" presStyleCnt="3"/>
      <dgm:spPr/>
    </dgm:pt>
    <dgm:pt modelId="{FCD77512-D608-4B3B-AEC4-8CB29569CDC3}" type="pres">
      <dgm:prSet presAssocID="{9B8BEF47-477B-4D2D-AFE4-10716072A412}" presName="hierChild4" presStyleCnt="0"/>
      <dgm:spPr/>
    </dgm:pt>
    <dgm:pt modelId="{569BBC08-DF7E-46CC-AD1F-8E2743633C34}" type="pres">
      <dgm:prSet presAssocID="{9B8BEF47-477B-4D2D-AFE4-10716072A412}" presName="hierChild5" presStyleCnt="0"/>
      <dgm:spPr/>
    </dgm:pt>
    <dgm:pt modelId="{FF5E6939-6F0B-4BE6-BBD0-938AA7BE1B07}" type="pres">
      <dgm:prSet presAssocID="{802F2D8F-9C0F-4DD3-943E-983D471F1804}" presName="hierChild3" presStyleCnt="0"/>
      <dgm:spPr/>
    </dgm:pt>
    <dgm:pt modelId="{79845846-1775-4FEA-B713-8213A6005B7D}" type="pres">
      <dgm:prSet presAssocID="{B8F494FF-1BDA-495E-B730-400F2C3AAC0A}" presName="Name111" presStyleLbl="parChTrans1D2" presStyleIdx="3" presStyleCnt="4"/>
      <dgm:spPr/>
    </dgm:pt>
    <dgm:pt modelId="{B3EC75BC-576C-46A2-BB90-267011C19749}" type="pres">
      <dgm:prSet presAssocID="{316B409C-24B6-41E1-A27E-701A8480B584}" presName="hierRoot3" presStyleCnt="0">
        <dgm:presLayoutVars>
          <dgm:hierBranch val="init"/>
        </dgm:presLayoutVars>
      </dgm:prSet>
      <dgm:spPr/>
    </dgm:pt>
    <dgm:pt modelId="{D6F94F35-93D3-4F59-9497-8AF87FDEFCCC}" type="pres">
      <dgm:prSet presAssocID="{316B409C-24B6-41E1-A27E-701A8480B584}" presName="rootComposite3" presStyleCnt="0"/>
      <dgm:spPr/>
    </dgm:pt>
    <dgm:pt modelId="{C2666DE6-4351-440F-8C02-D21294D05C5F}" type="pres">
      <dgm:prSet presAssocID="{316B409C-24B6-41E1-A27E-701A8480B584}" presName="rootText3" presStyleLbl="asst1" presStyleIdx="0" presStyleCnt="1">
        <dgm:presLayoutVars>
          <dgm:chPref val="3"/>
        </dgm:presLayoutVars>
      </dgm:prSet>
      <dgm:spPr/>
    </dgm:pt>
    <dgm:pt modelId="{07B46130-8EDB-4E03-8CEE-E1F5E0818FEF}" type="pres">
      <dgm:prSet presAssocID="{316B409C-24B6-41E1-A27E-701A8480B584}" presName="rootConnector3" presStyleLbl="asst1" presStyleIdx="0" presStyleCnt="1"/>
      <dgm:spPr/>
    </dgm:pt>
    <dgm:pt modelId="{FCCF8DD5-33CB-4AF4-BECE-A1A7BF7ECB1D}" type="pres">
      <dgm:prSet presAssocID="{316B409C-24B6-41E1-A27E-701A8480B584}" presName="hierChild6" presStyleCnt="0"/>
      <dgm:spPr/>
    </dgm:pt>
    <dgm:pt modelId="{8C05D407-A2F9-4548-8B22-6B297B5BA4FA}" type="pres">
      <dgm:prSet presAssocID="{316B409C-24B6-41E1-A27E-701A8480B584}" presName="hierChild7" presStyleCnt="0"/>
      <dgm:spPr/>
    </dgm:pt>
  </dgm:ptLst>
  <dgm:cxnLst>
    <dgm:cxn modelId="{E1BB4E02-31A1-4821-9F4C-114DE2C61EF9}" type="presOf" srcId="{EE506CA1-D38D-4D63-98BB-DDF5E2ED1619}" destId="{CB675B53-8ED6-4FA8-B4A6-EB5B01C9935E}" srcOrd="1" destOrd="0" presId="urn:microsoft.com/office/officeart/2005/8/layout/orgChart1"/>
    <dgm:cxn modelId="{DE331406-0633-48E1-88D3-80EA050BD00F}" type="presOf" srcId="{DEFC7F53-D484-4F54-A0DA-DE75CC2EBF67}" destId="{AFADA6E2-9881-47B7-9279-1624677B3F89}" srcOrd="1" destOrd="0" presId="urn:microsoft.com/office/officeart/2005/8/layout/orgChart1"/>
    <dgm:cxn modelId="{1E104206-40F5-4FF7-8716-AA92A13EDEC2}" type="presOf" srcId="{9B8BEF47-477B-4D2D-AFE4-10716072A412}" destId="{C244CDCD-F897-462D-AA0E-5DA2B4EF915F}" srcOrd="1" destOrd="0" presId="urn:microsoft.com/office/officeart/2005/8/layout/orgChart1"/>
    <dgm:cxn modelId="{2DE3B206-FF88-4FB0-AEEB-21CBC5E58A42}" type="presOf" srcId="{9B8BEF47-477B-4D2D-AFE4-10716072A412}" destId="{E254C572-7F35-45FA-8389-CB5112FA66B2}" srcOrd="0" destOrd="0" presId="urn:microsoft.com/office/officeart/2005/8/layout/orgChart1"/>
    <dgm:cxn modelId="{2D0A5508-4090-46D7-A3B4-CD180A13E705}" srcId="{89062AD9-56DE-4B8E-B743-A6B7BBE4A688}" destId="{60DE5240-4F40-462D-983D-5B53AB7D4218}" srcOrd="0" destOrd="0" parTransId="{1F0513B6-C92F-4FCD-91E7-0828600B820F}" sibTransId="{4C82A5FD-4AF1-4952-9D0D-430C9BF49822}"/>
    <dgm:cxn modelId="{9F343109-649B-442D-9D73-EDE855E22249}" type="presOf" srcId="{8CB4BF5A-D989-4839-B662-F1C3D174B51C}" destId="{3991A60E-2BBC-4DAF-906E-DA9CFFDE9679}" srcOrd="0" destOrd="0" presId="urn:microsoft.com/office/officeart/2005/8/layout/orgChart1"/>
    <dgm:cxn modelId="{60D4260B-2434-4DDB-9F51-C40E38712F47}" srcId="{802F2D8F-9C0F-4DD3-943E-983D471F1804}" destId="{316B409C-24B6-41E1-A27E-701A8480B584}" srcOrd="3" destOrd="0" parTransId="{B8F494FF-1BDA-495E-B730-400F2C3AAC0A}" sibTransId="{C9697097-9997-4F71-A62F-DD28C304EFBD}"/>
    <dgm:cxn modelId="{88251110-1B78-4933-B78E-9F38681C44AC}" type="presOf" srcId="{81BEA27F-0160-4FA7-ABFC-3801145C8CE1}" destId="{75AF8CD1-8E62-4815-AE0F-D99BEB6C9E8A}" srcOrd="0" destOrd="0" presId="urn:microsoft.com/office/officeart/2005/8/layout/orgChart1"/>
    <dgm:cxn modelId="{C0120811-A841-4A78-A0D6-02724262EDEB}" type="presOf" srcId="{85B80E1C-E92C-4C85-BF79-070FE4760288}" destId="{97AB0A2D-C161-4F52-AC8D-0F323325E141}" srcOrd="0" destOrd="0" presId="urn:microsoft.com/office/officeart/2005/8/layout/orgChart1"/>
    <dgm:cxn modelId="{8823CC12-A5A1-4006-96F0-EAD61DF850D8}" srcId="{EE506CA1-D38D-4D63-98BB-DDF5E2ED1619}" destId="{DA4BCD5C-EB36-432A-BA9F-4A7F25518502}" srcOrd="0" destOrd="0" parTransId="{714756B6-D041-482C-A8F7-F878F204B86D}" sibTransId="{DB341CEE-FAE8-4CF8-B2D2-5556A9A34609}"/>
    <dgm:cxn modelId="{832E4D15-9015-422C-A227-468484D64AE0}" type="presOf" srcId="{1ADEFC97-99A2-4FDE-8B84-B9FEBB7DCA12}" destId="{A68CBCF5-2007-4A96-8BC3-C0FC856CF451}" srcOrd="0" destOrd="0" presId="urn:microsoft.com/office/officeart/2005/8/layout/orgChart1"/>
    <dgm:cxn modelId="{BE80DB16-FF67-4022-86E8-5D68186DEEA7}" type="presOf" srcId="{EE506CA1-D38D-4D63-98BB-DDF5E2ED1619}" destId="{73853213-0EAC-460C-981D-B0C6E48C227F}" srcOrd="0" destOrd="0" presId="urn:microsoft.com/office/officeart/2005/8/layout/orgChart1"/>
    <dgm:cxn modelId="{F1B4FF1C-D0A0-4A4B-8098-F66447E66ED3}" type="presOf" srcId="{45C26EC1-1464-4229-9848-8CBFF502A69B}" destId="{50C9C3D1-8918-4381-B0EA-77313C9DAD78}" srcOrd="1" destOrd="0" presId="urn:microsoft.com/office/officeart/2005/8/layout/orgChart1"/>
    <dgm:cxn modelId="{6255FC20-1F29-498E-8F62-72FB65F76808}" type="presOf" srcId="{0A96E87A-9545-4719-AB1E-77B9241AC9F1}" destId="{3C33FDB6-B087-474C-B5E0-89EB9E2579E4}" srcOrd="0" destOrd="0" presId="urn:microsoft.com/office/officeart/2005/8/layout/orgChart1"/>
    <dgm:cxn modelId="{F4794E21-5FE1-44CF-94A7-F7E2DB9F4794}" type="presOf" srcId="{316B409C-24B6-41E1-A27E-701A8480B584}" destId="{07B46130-8EDB-4E03-8CEE-E1F5E0818FEF}" srcOrd="1" destOrd="0" presId="urn:microsoft.com/office/officeart/2005/8/layout/orgChart1"/>
    <dgm:cxn modelId="{7EE8C625-9724-4A41-95C9-FFCD7495FAAF}" srcId="{0A96E87A-9545-4719-AB1E-77B9241AC9F1}" destId="{6706F67C-EB02-4548-9BD9-EF0E1AACD627}" srcOrd="1" destOrd="0" parTransId="{E8C9AA3E-89C3-4A19-B421-78A5873AD366}" sibTransId="{24D69DC9-A707-42C6-8883-2803C89BD0BD}"/>
    <dgm:cxn modelId="{8C9BD227-D875-435A-9223-D95C77AF19D1}" srcId="{51C729A7-30E6-4224-87FB-C76D473094E3}" destId="{802F2D8F-9C0F-4DD3-943E-983D471F1804}" srcOrd="0" destOrd="0" parTransId="{B726DD86-BA57-4D36-B67E-1D54274654A0}" sibTransId="{D6307D5A-DDDD-4CA0-BB9C-FA201C2B95F9}"/>
    <dgm:cxn modelId="{04DD963B-C42F-495E-A775-2B33FF2F99C3}" type="presOf" srcId="{74388DAD-2C96-4633-BA8A-CB00BFF75653}" destId="{F778F689-03EE-402E-A90C-4B9C5277C9FD}" srcOrd="1" destOrd="0" presId="urn:microsoft.com/office/officeart/2005/8/layout/orgChart1"/>
    <dgm:cxn modelId="{C09D2D3C-91D8-43CC-9661-637936E39E2B}" type="presOf" srcId="{A034A643-A5B0-41E8-95A2-221A4EC3D87D}" destId="{F4E649A3-80A2-45E8-8968-AFE291F30A60}" srcOrd="0" destOrd="0" presId="urn:microsoft.com/office/officeart/2005/8/layout/orgChart1"/>
    <dgm:cxn modelId="{92ED0D3E-67EC-4BBE-AA75-87AB6C65A4F0}" type="presOf" srcId="{0A96E87A-9545-4719-AB1E-77B9241AC9F1}" destId="{FCCD2772-9E58-4AA9-869E-9FE697B23B77}" srcOrd="1" destOrd="0" presId="urn:microsoft.com/office/officeart/2005/8/layout/orgChart1"/>
    <dgm:cxn modelId="{5203523E-DCC5-4C51-907F-FD648560F035}" type="presOf" srcId="{E00B5DD6-8FA5-4EA3-88DF-5A6043355581}" destId="{CAC2E26C-788F-4772-86F4-46EB9BB1E0EC}" srcOrd="0" destOrd="0" presId="urn:microsoft.com/office/officeart/2005/8/layout/orgChart1"/>
    <dgm:cxn modelId="{87D8D63E-89EB-438D-A697-CD7386A113C8}" srcId="{0A96E87A-9545-4719-AB1E-77B9241AC9F1}" destId="{417C7BDD-CDAA-4C80-9974-1B3AF1D3B052}" srcOrd="2" destOrd="0" parTransId="{A7AA60C9-4381-46E8-BBA2-E34BE9640F6C}" sibTransId="{CB0F9EC3-9795-4DEE-9C26-4571183777EA}"/>
    <dgm:cxn modelId="{C8CDEA3F-59F1-4BCD-8B44-44611F69E145}" type="presOf" srcId="{417C7BDD-CDAA-4C80-9974-1B3AF1D3B052}" destId="{6C826189-E924-4AA4-A335-D991165B2A5D}" srcOrd="0" destOrd="0" presId="urn:microsoft.com/office/officeart/2005/8/layout/orgChart1"/>
    <dgm:cxn modelId="{1800AE40-9AE0-4E5B-B7B1-C11CE8C4E5C5}" srcId="{DEFC7F53-D484-4F54-A0DA-DE75CC2EBF67}" destId="{30FB9967-1C22-4074-BD2F-EEE1BDCAE0C6}" srcOrd="0" destOrd="0" parTransId="{81BEA27F-0160-4FA7-ABFC-3801145C8CE1}" sibTransId="{4B0B21EB-A15F-4AE0-9E6C-D30B7231D4CF}"/>
    <dgm:cxn modelId="{AC1FF65D-C480-4121-AD0C-5DC029604EDE}" srcId="{0A96E87A-9545-4719-AB1E-77B9241AC9F1}" destId="{FEF65CDD-22B1-4636-9341-92A69D6A7003}" srcOrd="0" destOrd="0" parTransId="{3756707A-1FC6-4865-A36C-7F4EA6D9E717}" sibTransId="{A1864D48-7837-4071-A8BD-13A26A457795}"/>
    <dgm:cxn modelId="{29CB0644-1613-4833-A15D-4BB868A4500B}" type="presOf" srcId="{DA4BCD5C-EB36-432A-BA9F-4A7F25518502}" destId="{1F361231-DCE1-4F09-83D7-3D0A52242593}" srcOrd="0" destOrd="0" presId="urn:microsoft.com/office/officeart/2005/8/layout/orgChart1"/>
    <dgm:cxn modelId="{663C5B64-BE48-4DE6-94EE-F0477981CEFB}" type="presOf" srcId="{45C26EC1-1464-4229-9848-8CBFF502A69B}" destId="{1C59FCF2-5350-4DF5-9697-07D20B095655}" srcOrd="0" destOrd="0" presId="urn:microsoft.com/office/officeart/2005/8/layout/orgChart1"/>
    <dgm:cxn modelId="{05E1B146-F0B4-4C48-AEF1-BB083DC58BEE}" type="presOf" srcId="{7373CE55-DD3E-4AF9-BC70-FD9DCFACDD76}" destId="{5F37EF0C-C2BB-408B-BC12-5B8171A69D10}" srcOrd="0" destOrd="0" presId="urn:microsoft.com/office/officeart/2005/8/layout/orgChart1"/>
    <dgm:cxn modelId="{E105AC68-0D71-4D85-842E-AB787D3ABAD5}" type="presOf" srcId="{F35BC7EB-B987-42F6-BDD7-5845FD4374C1}" destId="{01F05B63-6A6B-44D7-81FC-551D1ADBCB3F}" srcOrd="0" destOrd="0" presId="urn:microsoft.com/office/officeart/2005/8/layout/orgChart1"/>
    <dgm:cxn modelId="{26023069-B0A4-485F-85C7-4C427D0D3A81}" type="presOf" srcId="{632DF690-2FD8-45BD-B035-09E3E6462CBA}" destId="{0FD0688B-58D1-4F5A-BE78-E589E4E3AAA7}" srcOrd="0" destOrd="0" presId="urn:microsoft.com/office/officeart/2005/8/layout/orgChart1"/>
    <dgm:cxn modelId="{B7A69D6A-9115-49A8-9192-642D7AFF1CB7}" type="presOf" srcId="{DEFC7F53-D484-4F54-A0DA-DE75CC2EBF67}" destId="{BFD4CD3F-B7A4-472E-8DF9-4F65551DF77B}" srcOrd="0" destOrd="0" presId="urn:microsoft.com/office/officeart/2005/8/layout/orgChart1"/>
    <dgm:cxn modelId="{21EE9E6F-E4B1-4B04-9AA6-E457BF297C2C}" type="presOf" srcId="{802F2D8F-9C0F-4DD3-943E-983D471F1804}" destId="{3B5B0757-8451-479E-AE5D-D805F80A42FB}" srcOrd="1" destOrd="0" presId="urn:microsoft.com/office/officeart/2005/8/layout/orgChart1"/>
    <dgm:cxn modelId="{A8AD2E50-B999-482F-B75F-B5BC231AD86E}" type="presOf" srcId="{6706F67C-EB02-4548-9BD9-EF0E1AACD627}" destId="{F34984D6-47C5-41FE-B256-D9139A2267C6}" srcOrd="0" destOrd="0" presId="urn:microsoft.com/office/officeart/2005/8/layout/orgChart1"/>
    <dgm:cxn modelId="{D7F2AF71-B544-4174-A2A3-2F59B7BD7778}" type="presOf" srcId="{417C7BDD-CDAA-4C80-9974-1B3AF1D3B052}" destId="{FF2791F6-A105-4219-94FA-EA0448CBDCBD}" srcOrd="1" destOrd="0" presId="urn:microsoft.com/office/officeart/2005/8/layout/orgChart1"/>
    <dgm:cxn modelId="{5E34E371-F56A-4914-93A4-8019763EE979}" type="presOf" srcId="{714756B6-D041-482C-A8F7-F878F204B86D}" destId="{024B526F-2FA8-4F8B-8C09-A7222060CA06}" srcOrd="0" destOrd="0" presId="urn:microsoft.com/office/officeart/2005/8/layout/orgChart1"/>
    <dgm:cxn modelId="{2BC27458-414C-4AC0-A6CE-2C1B9995E1E1}" type="presOf" srcId="{45E22487-CB3E-4FE7-829A-E387917844E4}" destId="{075926FA-48E8-4AE6-B165-CC8D0FFC6634}" srcOrd="0" destOrd="0" presId="urn:microsoft.com/office/officeart/2005/8/layout/orgChart1"/>
    <dgm:cxn modelId="{87FA3C7C-E50C-4292-92DA-A9AEF84264F2}" type="presOf" srcId="{D522F292-1933-4EE0-AFDA-AAC839A6D1D2}" destId="{4CEF6A3D-9C81-4903-A005-73216F3A57C8}" srcOrd="0" destOrd="0" presId="urn:microsoft.com/office/officeart/2005/8/layout/orgChart1"/>
    <dgm:cxn modelId="{3944667C-F4DD-4AA2-8D3A-9882983479A5}" type="presOf" srcId="{51C729A7-30E6-4224-87FB-C76D473094E3}" destId="{5A617516-6DCA-4A58-B6C8-AF6A074D75AD}" srcOrd="0" destOrd="0" presId="urn:microsoft.com/office/officeart/2005/8/layout/orgChart1"/>
    <dgm:cxn modelId="{95E1047E-B20F-479A-B73A-126D48399DD8}" type="presOf" srcId="{1ADEFC97-99A2-4FDE-8B84-B9FEBB7DCA12}" destId="{F8AB819C-DDEA-4D23-A75F-48651EE8FC28}" srcOrd="1" destOrd="0" presId="urn:microsoft.com/office/officeart/2005/8/layout/orgChart1"/>
    <dgm:cxn modelId="{B5CBB681-0AF7-40D6-B4D9-3460DC6B2BF8}" type="presOf" srcId="{EC3D3957-EE70-40C4-A699-CB16805420EE}" destId="{80FE3F0F-9A93-4618-AFF5-A9DAED71971D}" srcOrd="0" destOrd="0" presId="urn:microsoft.com/office/officeart/2005/8/layout/orgChart1"/>
    <dgm:cxn modelId="{FCE37B83-2608-4D89-88A4-43D4380B5376}" type="presOf" srcId="{89062AD9-56DE-4B8E-B743-A6B7BBE4A688}" destId="{DB28EE6B-6148-42A0-86F3-649D3519B8DA}" srcOrd="0" destOrd="0" presId="urn:microsoft.com/office/officeart/2005/8/layout/orgChart1"/>
    <dgm:cxn modelId="{6B32E383-4AFA-413F-9D86-02915A25C98C}" type="presOf" srcId="{DA4BCD5C-EB36-432A-BA9F-4A7F25518502}" destId="{18CCA11C-A044-4A7B-8AA4-50AF3742A08F}" srcOrd="1" destOrd="0" presId="urn:microsoft.com/office/officeart/2005/8/layout/orgChart1"/>
    <dgm:cxn modelId="{D1270F84-4028-4933-ACA0-7ACD5ADAE0A3}" srcId="{6706F67C-EB02-4548-9BD9-EF0E1AACD627}" destId="{27DB3BC3-92C5-47C5-8393-B6BF6198AD96}" srcOrd="0" destOrd="0" parTransId="{85B80E1C-E92C-4C85-BF79-070FE4760288}" sibTransId="{2CE062AB-423C-4882-AFD7-0FDFDF88FCD2}"/>
    <dgm:cxn modelId="{77061B85-E13A-4708-85C9-D0CA9EE457F0}" type="presOf" srcId="{6706F67C-EB02-4548-9BD9-EF0E1AACD627}" destId="{84908241-63D8-4D33-9813-55025A1B2243}" srcOrd="1" destOrd="0" presId="urn:microsoft.com/office/officeart/2005/8/layout/orgChart1"/>
    <dgm:cxn modelId="{E8632B88-2EC3-4F54-B037-B3379B3C993B}" srcId="{DA4BCD5C-EB36-432A-BA9F-4A7F25518502}" destId="{1ADEFC97-99A2-4FDE-8B84-B9FEBB7DCA12}" srcOrd="0" destOrd="0" parTransId="{F35BC7EB-B987-42F6-BDD7-5845FD4374C1}" sibTransId="{FDA1938B-0751-43B7-94A3-A11C850ABADA}"/>
    <dgm:cxn modelId="{A6FA3690-E3B4-4853-A488-F64AEDADEDD3}" type="presOf" srcId="{FEF65CDD-22B1-4636-9341-92A69D6A7003}" destId="{4CD1AE48-3BEC-43D0-9CD7-6434BEA98EF3}" srcOrd="0" destOrd="0" presId="urn:microsoft.com/office/officeart/2005/8/layout/orgChart1"/>
    <dgm:cxn modelId="{064FA391-5A71-4358-AAAE-FD66FD118DFD}" type="presOf" srcId="{30FB9967-1C22-4074-BD2F-EEE1BDCAE0C6}" destId="{A5EFC4CE-E5CD-40B7-8B0F-3D298EF076E3}" srcOrd="0" destOrd="0" presId="urn:microsoft.com/office/officeart/2005/8/layout/orgChart1"/>
    <dgm:cxn modelId="{41C35E94-7D54-4A0D-85C1-377750AB5CC8}" type="presOf" srcId="{316B409C-24B6-41E1-A27E-701A8480B584}" destId="{C2666DE6-4351-440F-8C02-D21294D05C5F}" srcOrd="0" destOrd="0" presId="urn:microsoft.com/office/officeart/2005/8/layout/orgChart1"/>
    <dgm:cxn modelId="{C0F3F095-A655-4EC1-A09B-2A626EC2D989}" srcId="{802F2D8F-9C0F-4DD3-943E-983D471F1804}" destId="{9B8BEF47-477B-4D2D-AFE4-10716072A412}" srcOrd="2" destOrd="0" parTransId="{A034A643-A5B0-41E8-95A2-221A4EC3D87D}" sibTransId="{9F4782F2-DBF5-42ED-969F-B83CFFFBDC71}"/>
    <dgm:cxn modelId="{2566859B-6448-4819-88FA-908E7211FABF}" type="presOf" srcId="{802F2D8F-9C0F-4DD3-943E-983D471F1804}" destId="{753420A3-AAEC-4148-A9FA-8FEFC0817D42}" srcOrd="0" destOrd="0" presId="urn:microsoft.com/office/officeart/2005/8/layout/orgChart1"/>
    <dgm:cxn modelId="{A0ECB2A8-FEC9-45CA-9D92-430A9881E99A}" type="presOf" srcId="{FEF65CDD-22B1-4636-9341-92A69D6A7003}" destId="{BBD193D4-2191-460F-AE3B-CC3DBB7DEBB3}" srcOrd="1" destOrd="0" presId="urn:microsoft.com/office/officeart/2005/8/layout/orgChart1"/>
    <dgm:cxn modelId="{19821DAB-6890-4391-9CBF-E8CB54572DBD}" type="presOf" srcId="{38B728FB-0486-43C0-A36A-B91730B21FEE}" destId="{C16422B3-A100-4A74-87B2-F2F8D3715959}" srcOrd="0" destOrd="0" presId="urn:microsoft.com/office/officeart/2005/8/layout/orgChart1"/>
    <dgm:cxn modelId="{25D7F8AB-35E1-414A-9948-2C7AC207A2D9}" type="presOf" srcId="{60DE5240-4F40-462D-983D-5B53AB7D4218}" destId="{5550FA7B-A2F9-41AC-B09C-1A1C4FAE2307}" srcOrd="1" destOrd="0" presId="urn:microsoft.com/office/officeart/2005/8/layout/orgChart1"/>
    <dgm:cxn modelId="{7014F0BE-169D-4A14-91C9-0A982CE4CB73}" srcId="{802F2D8F-9C0F-4DD3-943E-983D471F1804}" destId="{0A96E87A-9545-4719-AB1E-77B9241AC9F1}" srcOrd="0" destOrd="0" parTransId="{45E22487-CB3E-4FE7-829A-E387917844E4}" sibTransId="{33050B16-CD16-446E-B742-39AB5459225D}"/>
    <dgm:cxn modelId="{1AC48AC1-6F3C-414C-B3F9-53CE6F417E94}" type="presOf" srcId="{1F0513B6-C92F-4FCD-91E7-0828600B820F}" destId="{CAA1718D-21DC-488B-B0F8-7AB76C66B998}" srcOrd="0" destOrd="0" presId="urn:microsoft.com/office/officeart/2005/8/layout/orgChart1"/>
    <dgm:cxn modelId="{60C35CC5-828F-4A20-B5CA-F059F34E815B}" type="presOf" srcId="{8CB4BF5A-D989-4839-B662-F1C3D174B51C}" destId="{80215A65-83CD-476D-9C0C-184E0EB4D2FC}" srcOrd="1" destOrd="0" presId="urn:microsoft.com/office/officeart/2005/8/layout/orgChart1"/>
    <dgm:cxn modelId="{A1CA43C9-9CBE-4751-96D1-7198B2EB190F}" srcId="{8CB4BF5A-D989-4839-B662-F1C3D174B51C}" destId="{DEFC7F53-D484-4F54-A0DA-DE75CC2EBF67}" srcOrd="1" destOrd="0" parTransId="{E00B5DD6-8FA5-4EA3-88DF-5A6043355581}" sibTransId="{4579D9C8-2C85-457B-A049-A44CF574D3C3}"/>
    <dgm:cxn modelId="{A6AD15CC-CEF9-4C9D-8C4B-96F87455F05A}" srcId="{EE506CA1-D38D-4D63-98BB-DDF5E2ED1619}" destId="{8CB4BF5A-D989-4839-B662-F1C3D174B51C}" srcOrd="1" destOrd="0" parTransId="{EC3D3957-EE70-40C4-A699-CB16805420EE}" sibTransId="{2B4D0AD1-C65A-4D4F-9582-B5CF943193BF}"/>
    <dgm:cxn modelId="{AEA902CE-4F87-4236-ABB8-1B2E54A99E6B}" type="presOf" srcId="{E8C9AA3E-89C3-4A19-B421-78A5873AD366}" destId="{C5669627-AADA-47AD-852F-6485A429A58D}" srcOrd="0" destOrd="0" presId="urn:microsoft.com/office/officeart/2005/8/layout/orgChart1"/>
    <dgm:cxn modelId="{04DDD5CE-C25C-47C5-8D85-9B83ADBE8D98}" type="presOf" srcId="{27DB3BC3-92C5-47C5-8393-B6BF6198AD96}" destId="{363AB163-0C41-4ECF-8E8C-096DDE1A30DB}" srcOrd="0" destOrd="0" presId="urn:microsoft.com/office/officeart/2005/8/layout/orgChart1"/>
    <dgm:cxn modelId="{A52C02D6-C2AE-4F91-89A5-57C97598F4F1}" srcId="{802F2D8F-9C0F-4DD3-943E-983D471F1804}" destId="{EE506CA1-D38D-4D63-98BB-DDF5E2ED1619}" srcOrd="1" destOrd="0" parTransId="{D522F292-1933-4EE0-AFDA-AAC839A6D1D2}" sibTransId="{523B0282-C0CB-40DA-A5C3-43786F7D7F1E}"/>
    <dgm:cxn modelId="{8C0D66DA-8660-476D-8C90-6074BFC7EB6F}" type="presOf" srcId="{74388DAD-2C96-4633-BA8A-CB00BFF75653}" destId="{5DF1392C-0C6C-48FB-9FFD-A328C0E05BD1}" srcOrd="0" destOrd="0" presId="urn:microsoft.com/office/officeart/2005/8/layout/orgChart1"/>
    <dgm:cxn modelId="{2DEF0AE2-BBA2-4B0B-96FA-1084CD40AE90}" srcId="{0A96E87A-9545-4719-AB1E-77B9241AC9F1}" destId="{74388DAD-2C96-4633-BA8A-CB00BFF75653}" srcOrd="3" destOrd="0" parTransId="{632DF690-2FD8-45BD-B035-09E3E6462CBA}" sibTransId="{A6268E3D-FF85-47AB-B1D2-EA103654B032}"/>
    <dgm:cxn modelId="{4BFC1DE4-4F56-4A97-8695-895B230068AF}" type="presOf" srcId="{3756707A-1FC6-4865-A36C-7F4EA6D9E717}" destId="{C6B3DFD2-521C-4B9E-947C-A3A1DF912A30}" srcOrd="0" destOrd="0" presId="urn:microsoft.com/office/officeart/2005/8/layout/orgChart1"/>
    <dgm:cxn modelId="{008BCBE7-974B-41D2-8A7D-281339B4E07E}" type="presOf" srcId="{89062AD9-56DE-4B8E-B743-A6B7BBE4A688}" destId="{730711E3-48CB-4F48-9D16-877CDE7304A8}" srcOrd="1" destOrd="0" presId="urn:microsoft.com/office/officeart/2005/8/layout/orgChart1"/>
    <dgm:cxn modelId="{CCC038E8-872C-44A0-B4F3-54A5A0FECCD9}" type="presOf" srcId="{27DB3BC3-92C5-47C5-8393-B6BF6198AD96}" destId="{5F280761-91A3-47DD-A6D3-39048B2CD1B9}" srcOrd="1" destOrd="0" presId="urn:microsoft.com/office/officeart/2005/8/layout/orgChart1"/>
    <dgm:cxn modelId="{9D15CCEB-3C33-4552-B345-54CB137AAE7F}" type="presOf" srcId="{30FB9967-1C22-4074-BD2F-EEE1BDCAE0C6}" destId="{1E0D6680-9C8D-4140-90F9-24FBDBD53F2D}" srcOrd="1" destOrd="0" presId="urn:microsoft.com/office/officeart/2005/8/layout/orgChart1"/>
    <dgm:cxn modelId="{518EA4EF-E924-4DBD-82FB-D24BED8D0369}" type="presOf" srcId="{60DE5240-4F40-462D-983D-5B53AB7D4218}" destId="{78D65D8F-8A97-43A4-9FBB-8E7A2ABC6653}" srcOrd="0" destOrd="0" presId="urn:microsoft.com/office/officeart/2005/8/layout/orgChart1"/>
    <dgm:cxn modelId="{399CD6F0-3CDD-4B6A-BE8F-E2E99FEE04F0}" type="presOf" srcId="{B8F494FF-1BDA-495E-B730-400F2C3AAC0A}" destId="{79845846-1775-4FEA-B713-8213A6005B7D}" srcOrd="0" destOrd="0" presId="urn:microsoft.com/office/officeart/2005/8/layout/orgChart1"/>
    <dgm:cxn modelId="{C81E1AF6-6680-4D43-B079-50590A03556A}" srcId="{EE506CA1-D38D-4D63-98BB-DDF5E2ED1619}" destId="{45C26EC1-1464-4229-9848-8CBFF502A69B}" srcOrd="2" destOrd="0" parTransId="{7373CE55-DD3E-4AF9-BC70-FD9DCFACDD76}" sibTransId="{6860D22C-E3FB-4A49-8E6D-C2014E0D30DA}"/>
    <dgm:cxn modelId="{5D7C8CFB-89F7-4D9E-83A1-B440979EDD47}" srcId="{8CB4BF5A-D989-4839-B662-F1C3D174B51C}" destId="{89062AD9-56DE-4B8E-B743-A6B7BBE4A688}" srcOrd="0" destOrd="0" parTransId="{38B728FB-0486-43C0-A36A-B91730B21FEE}" sibTransId="{67DDFA63-CB40-4997-8D7C-F47F7D8ABE7A}"/>
    <dgm:cxn modelId="{3067BCFB-4DED-466A-93C2-4BA905A189E5}" type="presOf" srcId="{A7AA60C9-4381-46E8-BBA2-E34BE9640F6C}" destId="{C1E2544A-8752-4FE8-98C9-F8AAD3141651}" srcOrd="0" destOrd="0" presId="urn:microsoft.com/office/officeart/2005/8/layout/orgChart1"/>
    <dgm:cxn modelId="{C5017D83-72E9-4E7D-883F-E299343CCF26}" type="presParOf" srcId="{5A617516-6DCA-4A58-B6C8-AF6A074D75AD}" destId="{E0FC3476-1AE5-4DE5-9F6F-8648B0B29FF8}" srcOrd="0" destOrd="0" presId="urn:microsoft.com/office/officeart/2005/8/layout/orgChart1"/>
    <dgm:cxn modelId="{93E79BCE-E10A-4B4F-9F40-7B46A90A7E41}" type="presParOf" srcId="{E0FC3476-1AE5-4DE5-9F6F-8648B0B29FF8}" destId="{96F3CC78-C2E3-4C2E-BB65-FB2AC65448F7}" srcOrd="0" destOrd="0" presId="urn:microsoft.com/office/officeart/2005/8/layout/orgChart1"/>
    <dgm:cxn modelId="{E414C005-D333-4E48-B461-EEB4A7841FBA}" type="presParOf" srcId="{96F3CC78-C2E3-4C2E-BB65-FB2AC65448F7}" destId="{753420A3-AAEC-4148-A9FA-8FEFC0817D42}" srcOrd="0" destOrd="0" presId="urn:microsoft.com/office/officeart/2005/8/layout/orgChart1"/>
    <dgm:cxn modelId="{17AA59C7-1838-44DE-8F5F-C9DFEBB60405}" type="presParOf" srcId="{96F3CC78-C2E3-4C2E-BB65-FB2AC65448F7}" destId="{3B5B0757-8451-479E-AE5D-D805F80A42FB}" srcOrd="1" destOrd="0" presId="urn:microsoft.com/office/officeart/2005/8/layout/orgChart1"/>
    <dgm:cxn modelId="{5E086D71-4071-4ABE-91F5-1D9D0431C388}" type="presParOf" srcId="{E0FC3476-1AE5-4DE5-9F6F-8648B0B29FF8}" destId="{933D264E-BEBE-48BB-A0C1-D38A70020CFF}" srcOrd="1" destOrd="0" presId="urn:microsoft.com/office/officeart/2005/8/layout/orgChart1"/>
    <dgm:cxn modelId="{DE0A8FAC-158A-4468-BCCE-F7C412CF9CE8}" type="presParOf" srcId="{933D264E-BEBE-48BB-A0C1-D38A70020CFF}" destId="{075926FA-48E8-4AE6-B165-CC8D0FFC6634}" srcOrd="0" destOrd="0" presId="urn:microsoft.com/office/officeart/2005/8/layout/orgChart1"/>
    <dgm:cxn modelId="{E3696892-8A4F-438E-94F3-C296129B836D}" type="presParOf" srcId="{933D264E-BEBE-48BB-A0C1-D38A70020CFF}" destId="{49E8E6DD-1ADF-4FF9-B53F-31843728A682}" srcOrd="1" destOrd="0" presId="urn:microsoft.com/office/officeart/2005/8/layout/orgChart1"/>
    <dgm:cxn modelId="{732DEDBD-E373-4E8D-82BC-A54137C2F55E}" type="presParOf" srcId="{49E8E6DD-1ADF-4FF9-B53F-31843728A682}" destId="{230EBC1B-D1FC-495E-AF49-B5589A2169F8}" srcOrd="0" destOrd="0" presId="urn:microsoft.com/office/officeart/2005/8/layout/orgChart1"/>
    <dgm:cxn modelId="{0D90A6B7-FE66-46CD-9635-695A3BE917C8}" type="presParOf" srcId="{230EBC1B-D1FC-495E-AF49-B5589A2169F8}" destId="{3C33FDB6-B087-474C-B5E0-89EB9E2579E4}" srcOrd="0" destOrd="0" presId="urn:microsoft.com/office/officeart/2005/8/layout/orgChart1"/>
    <dgm:cxn modelId="{D3601F5C-BECB-47A5-A456-91833F80780B}" type="presParOf" srcId="{230EBC1B-D1FC-495E-AF49-B5589A2169F8}" destId="{FCCD2772-9E58-4AA9-869E-9FE697B23B77}" srcOrd="1" destOrd="0" presId="urn:microsoft.com/office/officeart/2005/8/layout/orgChart1"/>
    <dgm:cxn modelId="{4225BE6D-C5E7-4844-BF3F-64D41F8B192F}" type="presParOf" srcId="{49E8E6DD-1ADF-4FF9-B53F-31843728A682}" destId="{5B46B970-2594-41C9-86F3-11E3C3BF6FF6}" srcOrd="1" destOrd="0" presId="urn:microsoft.com/office/officeart/2005/8/layout/orgChart1"/>
    <dgm:cxn modelId="{2F6B490D-CE74-490D-B7FD-7FDCAE835668}" type="presParOf" srcId="{5B46B970-2594-41C9-86F3-11E3C3BF6FF6}" destId="{C6B3DFD2-521C-4B9E-947C-A3A1DF912A30}" srcOrd="0" destOrd="0" presId="urn:microsoft.com/office/officeart/2005/8/layout/orgChart1"/>
    <dgm:cxn modelId="{173D3257-7583-42B8-8AE1-04C4D7B7C99C}" type="presParOf" srcId="{5B46B970-2594-41C9-86F3-11E3C3BF6FF6}" destId="{E186CB12-9650-4A56-9087-A483652CBFBB}" srcOrd="1" destOrd="0" presId="urn:microsoft.com/office/officeart/2005/8/layout/orgChart1"/>
    <dgm:cxn modelId="{C9C8AEB9-CD7D-4F3B-A3FA-1314F917B696}" type="presParOf" srcId="{E186CB12-9650-4A56-9087-A483652CBFBB}" destId="{FAFB94E2-AAE8-4A51-970A-734DA359E0EB}" srcOrd="0" destOrd="0" presId="urn:microsoft.com/office/officeart/2005/8/layout/orgChart1"/>
    <dgm:cxn modelId="{A21AF6E4-C900-4CA3-95E4-A8EC7824665E}" type="presParOf" srcId="{FAFB94E2-AAE8-4A51-970A-734DA359E0EB}" destId="{4CD1AE48-3BEC-43D0-9CD7-6434BEA98EF3}" srcOrd="0" destOrd="0" presId="urn:microsoft.com/office/officeart/2005/8/layout/orgChart1"/>
    <dgm:cxn modelId="{D6D3440E-5EC9-46E3-85A8-F991BC61520F}" type="presParOf" srcId="{FAFB94E2-AAE8-4A51-970A-734DA359E0EB}" destId="{BBD193D4-2191-460F-AE3B-CC3DBB7DEBB3}" srcOrd="1" destOrd="0" presId="urn:microsoft.com/office/officeart/2005/8/layout/orgChart1"/>
    <dgm:cxn modelId="{30FBA431-8491-47BB-8942-EB03AA46C318}" type="presParOf" srcId="{E186CB12-9650-4A56-9087-A483652CBFBB}" destId="{5B354F3E-6957-46CA-A381-EF71A02A234E}" srcOrd="1" destOrd="0" presId="urn:microsoft.com/office/officeart/2005/8/layout/orgChart1"/>
    <dgm:cxn modelId="{838EF48B-1878-44C2-A904-508D4EE353C0}" type="presParOf" srcId="{E186CB12-9650-4A56-9087-A483652CBFBB}" destId="{0A65FC8D-ED16-4D7D-9A73-EA80DD3F137F}" srcOrd="2" destOrd="0" presId="urn:microsoft.com/office/officeart/2005/8/layout/orgChart1"/>
    <dgm:cxn modelId="{B73E33A2-F417-4010-9B86-A7F936312608}" type="presParOf" srcId="{5B46B970-2594-41C9-86F3-11E3C3BF6FF6}" destId="{C5669627-AADA-47AD-852F-6485A429A58D}" srcOrd="2" destOrd="0" presId="urn:microsoft.com/office/officeart/2005/8/layout/orgChart1"/>
    <dgm:cxn modelId="{0F1EF0B8-C8F1-4553-9F09-BE45604B229B}" type="presParOf" srcId="{5B46B970-2594-41C9-86F3-11E3C3BF6FF6}" destId="{26769283-1868-4273-8E5D-5241A90CC565}" srcOrd="3" destOrd="0" presId="urn:microsoft.com/office/officeart/2005/8/layout/orgChart1"/>
    <dgm:cxn modelId="{6A61FDA6-C696-4C2F-B083-6E93EC70812F}" type="presParOf" srcId="{26769283-1868-4273-8E5D-5241A90CC565}" destId="{832A6402-D5A1-4C6C-AB3C-BC2BCC5768F3}" srcOrd="0" destOrd="0" presId="urn:microsoft.com/office/officeart/2005/8/layout/orgChart1"/>
    <dgm:cxn modelId="{9A4B53F5-C079-4FF6-950C-E13B1346530D}" type="presParOf" srcId="{832A6402-D5A1-4C6C-AB3C-BC2BCC5768F3}" destId="{F34984D6-47C5-41FE-B256-D9139A2267C6}" srcOrd="0" destOrd="0" presId="urn:microsoft.com/office/officeart/2005/8/layout/orgChart1"/>
    <dgm:cxn modelId="{3B762516-F073-4D74-A03D-A5286CB5958E}" type="presParOf" srcId="{832A6402-D5A1-4C6C-AB3C-BC2BCC5768F3}" destId="{84908241-63D8-4D33-9813-55025A1B2243}" srcOrd="1" destOrd="0" presId="urn:microsoft.com/office/officeart/2005/8/layout/orgChart1"/>
    <dgm:cxn modelId="{7BDEAC1A-EA5F-4C65-BFD6-E15243E5DEB4}" type="presParOf" srcId="{26769283-1868-4273-8E5D-5241A90CC565}" destId="{85CCE32D-FD1F-45E7-85F7-243D8CE345C0}" srcOrd="1" destOrd="0" presId="urn:microsoft.com/office/officeart/2005/8/layout/orgChart1"/>
    <dgm:cxn modelId="{2CDF2D91-3FA8-48F2-BCA6-4635F1DE4F23}" type="presParOf" srcId="{85CCE32D-FD1F-45E7-85F7-243D8CE345C0}" destId="{97AB0A2D-C161-4F52-AC8D-0F323325E141}" srcOrd="0" destOrd="0" presId="urn:microsoft.com/office/officeart/2005/8/layout/orgChart1"/>
    <dgm:cxn modelId="{B06BC493-1B8C-4BE2-B18F-96E57D2F0789}" type="presParOf" srcId="{85CCE32D-FD1F-45E7-85F7-243D8CE345C0}" destId="{894AC009-1367-47FD-B783-A15306658040}" srcOrd="1" destOrd="0" presId="urn:microsoft.com/office/officeart/2005/8/layout/orgChart1"/>
    <dgm:cxn modelId="{1AD87FA8-71D1-4509-BD02-C1B116F21495}" type="presParOf" srcId="{894AC009-1367-47FD-B783-A15306658040}" destId="{3ACA3375-C837-4D1B-A048-AD03DD108928}" srcOrd="0" destOrd="0" presId="urn:microsoft.com/office/officeart/2005/8/layout/orgChart1"/>
    <dgm:cxn modelId="{79936343-ECEE-41B8-8256-0937C41BBAE5}" type="presParOf" srcId="{3ACA3375-C837-4D1B-A048-AD03DD108928}" destId="{363AB163-0C41-4ECF-8E8C-096DDE1A30DB}" srcOrd="0" destOrd="0" presId="urn:microsoft.com/office/officeart/2005/8/layout/orgChart1"/>
    <dgm:cxn modelId="{54423330-87E1-4640-AC56-8AF6BE6A5321}" type="presParOf" srcId="{3ACA3375-C837-4D1B-A048-AD03DD108928}" destId="{5F280761-91A3-47DD-A6D3-39048B2CD1B9}" srcOrd="1" destOrd="0" presId="urn:microsoft.com/office/officeart/2005/8/layout/orgChart1"/>
    <dgm:cxn modelId="{9E30795A-0F22-4191-8CCA-6EA422456D40}" type="presParOf" srcId="{894AC009-1367-47FD-B783-A15306658040}" destId="{49335975-6544-478E-827D-4B5E7A07972E}" srcOrd="1" destOrd="0" presId="urn:microsoft.com/office/officeart/2005/8/layout/orgChart1"/>
    <dgm:cxn modelId="{22734838-5992-4E08-BCD8-B3EFAAD80402}" type="presParOf" srcId="{894AC009-1367-47FD-B783-A15306658040}" destId="{EA689EE1-2354-4CAB-8F00-1E178DB939ED}" srcOrd="2" destOrd="0" presId="urn:microsoft.com/office/officeart/2005/8/layout/orgChart1"/>
    <dgm:cxn modelId="{73E7EDF7-D4ED-48B1-924A-1FD82F69C205}" type="presParOf" srcId="{26769283-1868-4273-8E5D-5241A90CC565}" destId="{9D62CEBF-916D-4517-BAA0-4991C7D4977F}" srcOrd="2" destOrd="0" presId="urn:microsoft.com/office/officeart/2005/8/layout/orgChart1"/>
    <dgm:cxn modelId="{74123459-166B-4588-9E0C-5DFDCADBE3D7}" type="presParOf" srcId="{5B46B970-2594-41C9-86F3-11E3C3BF6FF6}" destId="{0FD0688B-58D1-4F5A-BE78-E589E4E3AAA7}" srcOrd="4" destOrd="0" presId="urn:microsoft.com/office/officeart/2005/8/layout/orgChart1"/>
    <dgm:cxn modelId="{9F1D8495-FBDA-41D2-9080-CE7BB06AA761}" type="presParOf" srcId="{5B46B970-2594-41C9-86F3-11E3C3BF6FF6}" destId="{3A45A188-0AC3-42FC-B1ED-8B7A2B4A12AD}" srcOrd="5" destOrd="0" presId="urn:microsoft.com/office/officeart/2005/8/layout/orgChart1"/>
    <dgm:cxn modelId="{6CE02A54-480C-4C63-99A2-2E8E26878BFD}" type="presParOf" srcId="{3A45A188-0AC3-42FC-B1ED-8B7A2B4A12AD}" destId="{E7140F09-920E-433A-807D-F32A423C084F}" srcOrd="0" destOrd="0" presId="urn:microsoft.com/office/officeart/2005/8/layout/orgChart1"/>
    <dgm:cxn modelId="{FABFDE03-EE6F-47CA-AEE7-6ABEF3532783}" type="presParOf" srcId="{E7140F09-920E-433A-807D-F32A423C084F}" destId="{5DF1392C-0C6C-48FB-9FFD-A328C0E05BD1}" srcOrd="0" destOrd="0" presId="urn:microsoft.com/office/officeart/2005/8/layout/orgChart1"/>
    <dgm:cxn modelId="{3F6DA9F6-8E9A-4B90-9B0D-856BA91A41FC}" type="presParOf" srcId="{E7140F09-920E-433A-807D-F32A423C084F}" destId="{F778F689-03EE-402E-A90C-4B9C5277C9FD}" srcOrd="1" destOrd="0" presId="urn:microsoft.com/office/officeart/2005/8/layout/orgChart1"/>
    <dgm:cxn modelId="{6290F9A4-B8F6-467D-9C20-F2F448EFE89A}" type="presParOf" srcId="{3A45A188-0AC3-42FC-B1ED-8B7A2B4A12AD}" destId="{88779EB5-0357-4EF7-B2CA-7023836FAB23}" srcOrd="1" destOrd="0" presId="urn:microsoft.com/office/officeart/2005/8/layout/orgChart1"/>
    <dgm:cxn modelId="{CA1DBEE2-E40A-4CAA-806F-1E2669A43449}" type="presParOf" srcId="{3A45A188-0AC3-42FC-B1ED-8B7A2B4A12AD}" destId="{084BA733-A628-4BAC-BCDF-E010691F18F1}" srcOrd="2" destOrd="0" presId="urn:microsoft.com/office/officeart/2005/8/layout/orgChart1"/>
    <dgm:cxn modelId="{29C8AFB6-3ADC-4E68-B156-84F189B7949C}" type="presParOf" srcId="{49E8E6DD-1ADF-4FF9-B53F-31843728A682}" destId="{9501715B-7A78-4954-AFAF-01778D358F45}" srcOrd="2" destOrd="0" presId="urn:microsoft.com/office/officeart/2005/8/layout/orgChart1"/>
    <dgm:cxn modelId="{78DB75C2-47AC-46CC-BC93-6BA0AD0E9F29}" type="presParOf" srcId="{9501715B-7A78-4954-AFAF-01778D358F45}" destId="{C1E2544A-8752-4FE8-98C9-F8AAD3141651}" srcOrd="0" destOrd="0" presId="urn:microsoft.com/office/officeart/2005/8/layout/orgChart1"/>
    <dgm:cxn modelId="{2E44F2BC-242C-4B4C-94BA-7C9A408CEB25}" type="presParOf" srcId="{9501715B-7A78-4954-AFAF-01778D358F45}" destId="{4AD10BF1-10B4-4B97-920C-ABFE4426F782}" srcOrd="1" destOrd="0" presId="urn:microsoft.com/office/officeart/2005/8/layout/orgChart1"/>
    <dgm:cxn modelId="{C80BA679-AEFA-4D3F-9A1C-8FC32DAB9D28}" type="presParOf" srcId="{4AD10BF1-10B4-4B97-920C-ABFE4426F782}" destId="{CB33ECBA-3524-4C75-92EA-D84B6BEF7BDE}" srcOrd="0" destOrd="0" presId="urn:microsoft.com/office/officeart/2005/8/layout/orgChart1"/>
    <dgm:cxn modelId="{02B448A8-BAA1-40F9-8D04-724EC5C91322}" type="presParOf" srcId="{CB33ECBA-3524-4C75-92EA-D84B6BEF7BDE}" destId="{6C826189-E924-4AA4-A335-D991165B2A5D}" srcOrd="0" destOrd="0" presId="urn:microsoft.com/office/officeart/2005/8/layout/orgChart1"/>
    <dgm:cxn modelId="{CAB9B1B5-1EED-4F95-918B-FE484169FEFC}" type="presParOf" srcId="{CB33ECBA-3524-4C75-92EA-D84B6BEF7BDE}" destId="{FF2791F6-A105-4219-94FA-EA0448CBDCBD}" srcOrd="1" destOrd="0" presId="urn:microsoft.com/office/officeart/2005/8/layout/orgChart1"/>
    <dgm:cxn modelId="{F50D2FDC-9FBC-41F7-B8F7-A06C46BAA04B}" type="presParOf" srcId="{4AD10BF1-10B4-4B97-920C-ABFE4426F782}" destId="{715218F0-21AD-4CB8-80CD-5CA059E8C609}" srcOrd="1" destOrd="0" presId="urn:microsoft.com/office/officeart/2005/8/layout/orgChart1"/>
    <dgm:cxn modelId="{8CA0B184-99C1-47E2-87C7-EEA2E92B1761}" type="presParOf" srcId="{4AD10BF1-10B4-4B97-920C-ABFE4426F782}" destId="{778BC0D2-0AA4-4D94-8C69-A08D1A4036BD}" srcOrd="2" destOrd="0" presId="urn:microsoft.com/office/officeart/2005/8/layout/orgChart1"/>
    <dgm:cxn modelId="{69FDA58F-BBC8-4F56-BCB5-941B9FF75CF1}" type="presParOf" srcId="{933D264E-BEBE-48BB-A0C1-D38A70020CFF}" destId="{4CEF6A3D-9C81-4903-A005-73216F3A57C8}" srcOrd="2" destOrd="0" presId="urn:microsoft.com/office/officeart/2005/8/layout/orgChart1"/>
    <dgm:cxn modelId="{3F21AF42-253A-4723-AE3F-FFFBE9DD556D}" type="presParOf" srcId="{933D264E-BEBE-48BB-A0C1-D38A70020CFF}" destId="{A3EEB198-643F-4216-9597-17190DF5D393}" srcOrd="3" destOrd="0" presId="urn:microsoft.com/office/officeart/2005/8/layout/orgChart1"/>
    <dgm:cxn modelId="{1F1D1C71-0FA2-4D9D-BB28-C8DDF872F2B9}" type="presParOf" srcId="{A3EEB198-643F-4216-9597-17190DF5D393}" destId="{8C1FE087-1C5E-468A-88FB-E2424A312E8E}" srcOrd="0" destOrd="0" presId="urn:microsoft.com/office/officeart/2005/8/layout/orgChart1"/>
    <dgm:cxn modelId="{8E3D58CD-2FC6-4950-BCBE-5E5B0C72DE88}" type="presParOf" srcId="{8C1FE087-1C5E-468A-88FB-E2424A312E8E}" destId="{73853213-0EAC-460C-981D-B0C6E48C227F}" srcOrd="0" destOrd="0" presId="urn:microsoft.com/office/officeart/2005/8/layout/orgChart1"/>
    <dgm:cxn modelId="{F8148C9B-3FE9-48A1-8CF3-8120271682B6}" type="presParOf" srcId="{8C1FE087-1C5E-468A-88FB-E2424A312E8E}" destId="{CB675B53-8ED6-4FA8-B4A6-EB5B01C9935E}" srcOrd="1" destOrd="0" presId="urn:microsoft.com/office/officeart/2005/8/layout/orgChart1"/>
    <dgm:cxn modelId="{7A268914-2DF7-426D-96D6-F09C4465F3B6}" type="presParOf" srcId="{A3EEB198-643F-4216-9597-17190DF5D393}" destId="{51FA7374-B81B-4D3A-9609-B02728695117}" srcOrd="1" destOrd="0" presId="urn:microsoft.com/office/officeart/2005/8/layout/orgChart1"/>
    <dgm:cxn modelId="{596E45BB-46BE-42B7-B8CE-1CD7362C2CE4}" type="presParOf" srcId="{51FA7374-B81B-4D3A-9609-B02728695117}" destId="{024B526F-2FA8-4F8B-8C09-A7222060CA06}" srcOrd="0" destOrd="0" presId="urn:microsoft.com/office/officeart/2005/8/layout/orgChart1"/>
    <dgm:cxn modelId="{E102CC39-9301-42DF-A5EF-B3DB557E4137}" type="presParOf" srcId="{51FA7374-B81B-4D3A-9609-B02728695117}" destId="{3FDEE11A-F4BF-4C49-AF9C-9E7E1B2D127A}" srcOrd="1" destOrd="0" presId="urn:microsoft.com/office/officeart/2005/8/layout/orgChart1"/>
    <dgm:cxn modelId="{ECA386A5-9510-42EE-9069-CBD1FD565106}" type="presParOf" srcId="{3FDEE11A-F4BF-4C49-AF9C-9E7E1B2D127A}" destId="{F78ADBD3-B6C6-4249-ACF9-67B343B98A22}" srcOrd="0" destOrd="0" presId="urn:microsoft.com/office/officeart/2005/8/layout/orgChart1"/>
    <dgm:cxn modelId="{F4DF4E2F-A456-4F0D-A5DC-67AE5FC0EC3C}" type="presParOf" srcId="{F78ADBD3-B6C6-4249-ACF9-67B343B98A22}" destId="{1F361231-DCE1-4F09-83D7-3D0A52242593}" srcOrd="0" destOrd="0" presId="urn:microsoft.com/office/officeart/2005/8/layout/orgChart1"/>
    <dgm:cxn modelId="{34D4AB12-8E6E-4F92-8E0A-BFDEDD270629}" type="presParOf" srcId="{F78ADBD3-B6C6-4249-ACF9-67B343B98A22}" destId="{18CCA11C-A044-4A7B-8AA4-50AF3742A08F}" srcOrd="1" destOrd="0" presId="urn:microsoft.com/office/officeart/2005/8/layout/orgChart1"/>
    <dgm:cxn modelId="{DDA6264C-8C44-410D-99A7-D2D207DD77F4}" type="presParOf" srcId="{3FDEE11A-F4BF-4C49-AF9C-9E7E1B2D127A}" destId="{E184B196-957E-4845-8D97-F43368C9604B}" srcOrd="1" destOrd="0" presId="urn:microsoft.com/office/officeart/2005/8/layout/orgChart1"/>
    <dgm:cxn modelId="{AB4F10A0-2A2C-492A-BCF4-2D271F0CF25C}" type="presParOf" srcId="{E184B196-957E-4845-8D97-F43368C9604B}" destId="{01F05B63-6A6B-44D7-81FC-551D1ADBCB3F}" srcOrd="0" destOrd="0" presId="urn:microsoft.com/office/officeart/2005/8/layout/orgChart1"/>
    <dgm:cxn modelId="{6802BE78-A6F9-4784-8F54-76DC05B3A330}" type="presParOf" srcId="{E184B196-957E-4845-8D97-F43368C9604B}" destId="{F1659DCC-2474-4A25-A389-CE8D70B3423F}" srcOrd="1" destOrd="0" presId="urn:microsoft.com/office/officeart/2005/8/layout/orgChart1"/>
    <dgm:cxn modelId="{C2B35DD8-12F8-46DC-BE4B-CB43DF5A2568}" type="presParOf" srcId="{F1659DCC-2474-4A25-A389-CE8D70B3423F}" destId="{7C0D8059-AA8D-43ED-B950-B239ED94B2B3}" srcOrd="0" destOrd="0" presId="urn:microsoft.com/office/officeart/2005/8/layout/orgChart1"/>
    <dgm:cxn modelId="{51F52EC0-C2A5-48F6-9202-F2262E705EDF}" type="presParOf" srcId="{7C0D8059-AA8D-43ED-B950-B239ED94B2B3}" destId="{A68CBCF5-2007-4A96-8BC3-C0FC856CF451}" srcOrd="0" destOrd="0" presId="urn:microsoft.com/office/officeart/2005/8/layout/orgChart1"/>
    <dgm:cxn modelId="{F1491629-F7E7-4B0C-A428-D0B92A53ED87}" type="presParOf" srcId="{7C0D8059-AA8D-43ED-B950-B239ED94B2B3}" destId="{F8AB819C-DDEA-4D23-A75F-48651EE8FC28}" srcOrd="1" destOrd="0" presId="urn:microsoft.com/office/officeart/2005/8/layout/orgChart1"/>
    <dgm:cxn modelId="{C13165F7-F9C6-47F3-82FA-AD5719850189}" type="presParOf" srcId="{F1659DCC-2474-4A25-A389-CE8D70B3423F}" destId="{304DD4E1-0201-4FB3-B624-9E04AE741D74}" srcOrd="1" destOrd="0" presId="urn:microsoft.com/office/officeart/2005/8/layout/orgChart1"/>
    <dgm:cxn modelId="{8F67C9CC-7E19-407B-9735-9143AC2ED3EF}" type="presParOf" srcId="{F1659DCC-2474-4A25-A389-CE8D70B3423F}" destId="{89DA5DE2-6F1E-4B5D-A615-CCF45D4C45D1}" srcOrd="2" destOrd="0" presId="urn:microsoft.com/office/officeart/2005/8/layout/orgChart1"/>
    <dgm:cxn modelId="{5201492B-417B-4588-9A99-2D9A0E07645F}" type="presParOf" srcId="{3FDEE11A-F4BF-4C49-AF9C-9E7E1B2D127A}" destId="{7F2C71AB-9535-49F2-AC67-782730E40BA8}" srcOrd="2" destOrd="0" presId="urn:microsoft.com/office/officeart/2005/8/layout/orgChart1"/>
    <dgm:cxn modelId="{D8A8BB11-FE42-4251-A8F2-FC6A51D86F14}" type="presParOf" srcId="{51FA7374-B81B-4D3A-9609-B02728695117}" destId="{80FE3F0F-9A93-4618-AFF5-A9DAED71971D}" srcOrd="2" destOrd="0" presId="urn:microsoft.com/office/officeart/2005/8/layout/orgChart1"/>
    <dgm:cxn modelId="{3AE8367F-31CA-4745-A171-30D27ABC7A5E}" type="presParOf" srcId="{51FA7374-B81B-4D3A-9609-B02728695117}" destId="{2FF08046-2462-483E-99BC-45920E38FAE6}" srcOrd="3" destOrd="0" presId="urn:microsoft.com/office/officeart/2005/8/layout/orgChart1"/>
    <dgm:cxn modelId="{3BB53A97-C70B-47B1-801B-9E6C2AD69368}" type="presParOf" srcId="{2FF08046-2462-483E-99BC-45920E38FAE6}" destId="{23593D13-4528-4667-837E-D9E6B311C5C2}" srcOrd="0" destOrd="0" presId="urn:microsoft.com/office/officeart/2005/8/layout/orgChart1"/>
    <dgm:cxn modelId="{FE25E6D7-B37A-4D96-BED9-68867A2CA227}" type="presParOf" srcId="{23593D13-4528-4667-837E-D9E6B311C5C2}" destId="{3991A60E-2BBC-4DAF-906E-DA9CFFDE9679}" srcOrd="0" destOrd="0" presId="urn:microsoft.com/office/officeart/2005/8/layout/orgChart1"/>
    <dgm:cxn modelId="{E3B199BC-43BB-4D46-B8B8-2EC7E7848799}" type="presParOf" srcId="{23593D13-4528-4667-837E-D9E6B311C5C2}" destId="{80215A65-83CD-476D-9C0C-184E0EB4D2FC}" srcOrd="1" destOrd="0" presId="urn:microsoft.com/office/officeart/2005/8/layout/orgChart1"/>
    <dgm:cxn modelId="{5D87B8DC-1B89-49C8-85FA-F50F0606408F}" type="presParOf" srcId="{2FF08046-2462-483E-99BC-45920E38FAE6}" destId="{EEB91CBA-71A1-4222-986F-37130154E0B3}" srcOrd="1" destOrd="0" presId="urn:microsoft.com/office/officeart/2005/8/layout/orgChart1"/>
    <dgm:cxn modelId="{364288CB-CB34-4F85-AAA4-1F47E59C0DBA}" type="presParOf" srcId="{EEB91CBA-71A1-4222-986F-37130154E0B3}" destId="{C16422B3-A100-4A74-87B2-F2F8D3715959}" srcOrd="0" destOrd="0" presId="urn:microsoft.com/office/officeart/2005/8/layout/orgChart1"/>
    <dgm:cxn modelId="{75F282E7-377F-4EF6-A723-6610840E93C6}" type="presParOf" srcId="{EEB91CBA-71A1-4222-986F-37130154E0B3}" destId="{2F9B3B25-5159-4845-84D0-98A720E3EC45}" srcOrd="1" destOrd="0" presId="urn:microsoft.com/office/officeart/2005/8/layout/orgChart1"/>
    <dgm:cxn modelId="{2FFD3A3E-6165-4E17-98F2-D367E6515179}" type="presParOf" srcId="{2F9B3B25-5159-4845-84D0-98A720E3EC45}" destId="{A6D0439D-E38E-43B1-98F5-B214FE0A9F77}" srcOrd="0" destOrd="0" presId="urn:microsoft.com/office/officeart/2005/8/layout/orgChart1"/>
    <dgm:cxn modelId="{F3688841-EB07-4461-BBB2-F8455B6A6066}" type="presParOf" srcId="{A6D0439D-E38E-43B1-98F5-B214FE0A9F77}" destId="{DB28EE6B-6148-42A0-86F3-649D3519B8DA}" srcOrd="0" destOrd="0" presId="urn:microsoft.com/office/officeart/2005/8/layout/orgChart1"/>
    <dgm:cxn modelId="{1C0E62E0-058F-475D-9BF1-DBB90C5078C1}" type="presParOf" srcId="{A6D0439D-E38E-43B1-98F5-B214FE0A9F77}" destId="{730711E3-48CB-4F48-9D16-877CDE7304A8}" srcOrd="1" destOrd="0" presId="urn:microsoft.com/office/officeart/2005/8/layout/orgChart1"/>
    <dgm:cxn modelId="{22291CBA-74D0-471F-9712-29744DC38D61}" type="presParOf" srcId="{2F9B3B25-5159-4845-84D0-98A720E3EC45}" destId="{E742F197-302C-4E3B-80A6-4400B1D3CAD7}" srcOrd="1" destOrd="0" presId="urn:microsoft.com/office/officeart/2005/8/layout/orgChart1"/>
    <dgm:cxn modelId="{1AF8D5F6-0B5C-43A7-88F0-2FB52105BB9C}" type="presParOf" srcId="{E742F197-302C-4E3B-80A6-4400B1D3CAD7}" destId="{CAA1718D-21DC-488B-B0F8-7AB76C66B998}" srcOrd="0" destOrd="0" presId="urn:microsoft.com/office/officeart/2005/8/layout/orgChart1"/>
    <dgm:cxn modelId="{BA022D83-169D-4C41-AAB5-45D8177C975E}" type="presParOf" srcId="{E742F197-302C-4E3B-80A6-4400B1D3CAD7}" destId="{BBF8BA6C-928A-4072-B4FA-F5A1B7B892D0}" srcOrd="1" destOrd="0" presId="urn:microsoft.com/office/officeart/2005/8/layout/orgChart1"/>
    <dgm:cxn modelId="{C310BCC8-979D-455B-AAD5-EDE205B3B0DB}" type="presParOf" srcId="{BBF8BA6C-928A-4072-B4FA-F5A1B7B892D0}" destId="{33CD9495-EAA2-452C-B38E-B513F9345806}" srcOrd="0" destOrd="0" presId="urn:microsoft.com/office/officeart/2005/8/layout/orgChart1"/>
    <dgm:cxn modelId="{1895F530-136C-4CF8-8BF2-0C8E345D00B5}" type="presParOf" srcId="{33CD9495-EAA2-452C-B38E-B513F9345806}" destId="{78D65D8F-8A97-43A4-9FBB-8E7A2ABC6653}" srcOrd="0" destOrd="0" presId="urn:microsoft.com/office/officeart/2005/8/layout/orgChart1"/>
    <dgm:cxn modelId="{A060743C-7F08-442E-92C1-E138DB786139}" type="presParOf" srcId="{33CD9495-EAA2-452C-B38E-B513F9345806}" destId="{5550FA7B-A2F9-41AC-B09C-1A1C4FAE2307}" srcOrd="1" destOrd="0" presId="urn:microsoft.com/office/officeart/2005/8/layout/orgChart1"/>
    <dgm:cxn modelId="{64745609-65B7-46D4-A038-2C24332316F7}" type="presParOf" srcId="{BBF8BA6C-928A-4072-B4FA-F5A1B7B892D0}" destId="{1AD24BF1-21EF-43E4-A743-F4B49C506E7B}" srcOrd="1" destOrd="0" presId="urn:microsoft.com/office/officeart/2005/8/layout/orgChart1"/>
    <dgm:cxn modelId="{13B1EC3E-0486-4B24-A660-E7C505F8A610}" type="presParOf" srcId="{BBF8BA6C-928A-4072-B4FA-F5A1B7B892D0}" destId="{C6085C7C-162A-46FC-AF5A-9EAA6EC74560}" srcOrd="2" destOrd="0" presId="urn:microsoft.com/office/officeart/2005/8/layout/orgChart1"/>
    <dgm:cxn modelId="{9E6085CD-CF53-40A7-9BA2-1E9ACC751772}" type="presParOf" srcId="{2F9B3B25-5159-4845-84D0-98A720E3EC45}" destId="{26E7A46E-5E06-442D-933D-FECBA54C44DB}" srcOrd="2" destOrd="0" presId="urn:microsoft.com/office/officeart/2005/8/layout/orgChart1"/>
    <dgm:cxn modelId="{8CB054D2-8843-4382-8F57-08E6648CD3E8}" type="presParOf" srcId="{EEB91CBA-71A1-4222-986F-37130154E0B3}" destId="{CAC2E26C-788F-4772-86F4-46EB9BB1E0EC}" srcOrd="2" destOrd="0" presId="urn:microsoft.com/office/officeart/2005/8/layout/orgChart1"/>
    <dgm:cxn modelId="{56C6C889-1CE4-41EB-B05F-338E873D7CE8}" type="presParOf" srcId="{EEB91CBA-71A1-4222-986F-37130154E0B3}" destId="{4EFA4545-9807-49BC-A8CE-4ED09F87FB80}" srcOrd="3" destOrd="0" presId="urn:microsoft.com/office/officeart/2005/8/layout/orgChart1"/>
    <dgm:cxn modelId="{559E433B-13AF-47AA-9E88-16112D223F74}" type="presParOf" srcId="{4EFA4545-9807-49BC-A8CE-4ED09F87FB80}" destId="{186DFE8D-A2A2-4325-8A11-9206183F9F0E}" srcOrd="0" destOrd="0" presId="urn:microsoft.com/office/officeart/2005/8/layout/orgChart1"/>
    <dgm:cxn modelId="{B2283230-3795-49CA-B849-EC9A7911EE22}" type="presParOf" srcId="{186DFE8D-A2A2-4325-8A11-9206183F9F0E}" destId="{BFD4CD3F-B7A4-472E-8DF9-4F65551DF77B}" srcOrd="0" destOrd="0" presId="urn:microsoft.com/office/officeart/2005/8/layout/orgChart1"/>
    <dgm:cxn modelId="{76B59D54-80B8-46C0-84CA-C9A01CFA301A}" type="presParOf" srcId="{186DFE8D-A2A2-4325-8A11-9206183F9F0E}" destId="{AFADA6E2-9881-47B7-9279-1624677B3F89}" srcOrd="1" destOrd="0" presId="urn:microsoft.com/office/officeart/2005/8/layout/orgChart1"/>
    <dgm:cxn modelId="{9A4FED9F-98EC-4F31-ABED-186F2AB04972}" type="presParOf" srcId="{4EFA4545-9807-49BC-A8CE-4ED09F87FB80}" destId="{15BE9301-12A1-4977-906D-70294CF6C412}" srcOrd="1" destOrd="0" presId="urn:microsoft.com/office/officeart/2005/8/layout/orgChart1"/>
    <dgm:cxn modelId="{5A4C2004-0E37-49DE-90BB-E001003A0574}" type="presParOf" srcId="{4EFA4545-9807-49BC-A8CE-4ED09F87FB80}" destId="{F067A69B-A9B4-469A-8182-C9FDFEDC5CE9}" srcOrd="2" destOrd="0" presId="urn:microsoft.com/office/officeart/2005/8/layout/orgChart1"/>
    <dgm:cxn modelId="{370F47EB-A56C-4F6A-9A38-DCDF15933F02}" type="presParOf" srcId="{F067A69B-A9B4-469A-8182-C9FDFEDC5CE9}" destId="{75AF8CD1-8E62-4815-AE0F-D99BEB6C9E8A}" srcOrd="0" destOrd="0" presId="urn:microsoft.com/office/officeart/2005/8/layout/orgChart1"/>
    <dgm:cxn modelId="{472A551C-F50B-4924-BC34-FF8BF0CDDA26}" type="presParOf" srcId="{F067A69B-A9B4-469A-8182-C9FDFEDC5CE9}" destId="{BD67B329-4C6A-4F7D-BD81-7872586CF426}" srcOrd="1" destOrd="0" presId="urn:microsoft.com/office/officeart/2005/8/layout/orgChart1"/>
    <dgm:cxn modelId="{CB11DB39-184A-4C57-9F57-5A2F8418750D}" type="presParOf" srcId="{BD67B329-4C6A-4F7D-BD81-7872586CF426}" destId="{A33A7FE4-A416-4C32-B24C-2C0DE7B6E1CB}" srcOrd="0" destOrd="0" presId="urn:microsoft.com/office/officeart/2005/8/layout/orgChart1"/>
    <dgm:cxn modelId="{096933DA-E3B0-4046-9265-175D8A656E3D}" type="presParOf" srcId="{A33A7FE4-A416-4C32-B24C-2C0DE7B6E1CB}" destId="{A5EFC4CE-E5CD-40B7-8B0F-3D298EF076E3}" srcOrd="0" destOrd="0" presId="urn:microsoft.com/office/officeart/2005/8/layout/orgChart1"/>
    <dgm:cxn modelId="{2A99AF4F-FA94-4B0E-B67B-1D12C8AA53FD}" type="presParOf" srcId="{A33A7FE4-A416-4C32-B24C-2C0DE7B6E1CB}" destId="{1E0D6680-9C8D-4140-90F9-24FBDBD53F2D}" srcOrd="1" destOrd="0" presId="urn:microsoft.com/office/officeart/2005/8/layout/orgChart1"/>
    <dgm:cxn modelId="{4C8864EC-870C-4FCC-8659-37D0AC58246A}" type="presParOf" srcId="{BD67B329-4C6A-4F7D-BD81-7872586CF426}" destId="{36E167BE-644E-4509-A1F2-9772DAB29485}" srcOrd="1" destOrd="0" presId="urn:microsoft.com/office/officeart/2005/8/layout/orgChart1"/>
    <dgm:cxn modelId="{A2990DED-B835-4EB8-AD71-60F2FDD0E5D8}" type="presParOf" srcId="{BD67B329-4C6A-4F7D-BD81-7872586CF426}" destId="{88725798-A664-4088-A042-76876F42CB44}" srcOrd="2" destOrd="0" presId="urn:microsoft.com/office/officeart/2005/8/layout/orgChart1"/>
    <dgm:cxn modelId="{6716C5E6-F404-43BD-BE6A-9944E0A5E67D}" type="presParOf" srcId="{2FF08046-2462-483E-99BC-45920E38FAE6}" destId="{6619430B-D916-49AF-A1AB-7E184637C703}" srcOrd="2" destOrd="0" presId="urn:microsoft.com/office/officeart/2005/8/layout/orgChart1"/>
    <dgm:cxn modelId="{4B769607-D76A-4E6D-A6BA-A8CCDD90DE58}" type="presParOf" srcId="{A3EEB198-643F-4216-9597-17190DF5D393}" destId="{3EE30E96-5047-4AA1-B59A-7DF019BDEF5A}" srcOrd="2" destOrd="0" presId="urn:microsoft.com/office/officeart/2005/8/layout/orgChart1"/>
    <dgm:cxn modelId="{552A502A-2D30-4BA0-A24C-58469A2555C9}" type="presParOf" srcId="{3EE30E96-5047-4AA1-B59A-7DF019BDEF5A}" destId="{5F37EF0C-C2BB-408B-BC12-5B8171A69D10}" srcOrd="0" destOrd="0" presId="urn:microsoft.com/office/officeart/2005/8/layout/orgChart1"/>
    <dgm:cxn modelId="{A2BF1E98-F8D3-46B3-938F-19BEA678CF5C}" type="presParOf" srcId="{3EE30E96-5047-4AA1-B59A-7DF019BDEF5A}" destId="{FA05EDDD-53F2-4251-A4C2-7159E5B088CE}" srcOrd="1" destOrd="0" presId="urn:microsoft.com/office/officeart/2005/8/layout/orgChart1"/>
    <dgm:cxn modelId="{2EB6F2C1-5415-48B1-9329-E49BBE104C75}" type="presParOf" srcId="{FA05EDDD-53F2-4251-A4C2-7159E5B088CE}" destId="{231E4997-06FA-45B7-AEE6-28C261222255}" srcOrd="0" destOrd="0" presId="urn:microsoft.com/office/officeart/2005/8/layout/orgChart1"/>
    <dgm:cxn modelId="{781060F0-223C-4ADB-8803-D8E459692D87}" type="presParOf" srcId="{231E4997-06FA-45B7-AEE6-28C261222255}" destId="{1C59FCF2-5350-4DF5-9697-07D20B095655}" srcOrd="0" destOrd="0" presId="urn:microsoft.com/office/officeart/2005/8/layout/orgChart1"/>
    <dgm:cxn modelId="{2146CEBC-6A83-4E8F-B968-12AD655B2EC6}" type="presParOf" srcId="{231E4997-06FA-45B7-AEE6-28C261222255}" destId="{50C9C3D1-8918-4381-B0EA-77313C9DAD78}" srcOrd="1" destOrd="0" presId="urn:microsoft.com/office/officeart/2005/8/layout/orgChart1"/>
    <dgm:cxn modelId="{DFB734D3-36F5-4447-AD26-38E39838CF7A}" type="presParOf" srcId="{FA05EDDD-53F2-4251-A4C2-7159E5B088CE}" destId="{3AAD3D63-B0EA-44EB-83CC-CD4BD7918416}" srcOrd="1" destOrd="0" presId="urn:microsoft.com/office/officeart/2005/8/layout/orgChart1"/>
    <dgm:cxn modelId="{07493820-B153-4412-A518-565E0065A9D0}" type="presParOf" srcId="{FA05EDDD-53F2-4251-A4C2-7159E5B088CE}" destId="{674F96B5-F87B-4911-AA2F-E0F3E05232CB}" srcOrd="2" destOrd="0" presId="urn:microsoft.com/office/officeart/2005/8/layout/orgChart1"/>
    <dgm:cxn modelId="{F407245C-2D81-476B-881A-B680F3C1B668}" type="presParOf" srcId="{933D264E-BEBE-48BB-A0C1-D38A70020CFF}" destId="{F4E649A3-80A2-45E8-8968-AFE291F30A60}" srcOrd="4" destOrd="0" presId="urn:microsoft.com/office/officeart/2005/8/layout/orgChart1"/>
    <dgm:cxn modelId="{235C6702-761E-4264-A4B0-2DA526771C20}" type="presParOf" srcId="{933D264E-BEBE-48BB-A0C1-D38A70020CFF}" destId="{C02E0B9A-B73C-4D6E-A69E-0AD4D31C9FAD}" srcOrd="5" destOrd="0" presId="urn:microsoft.com/office/officeart/2005/8/layout/orgChart1"/>
    <dgm:cxn modelId="{CCA32185-3ED8-4503-94DB-4D94027B0A11}" type="presParOf" srcId="{C02E0B9A-B73C-4D6E-A69E-0AD4D31C9FAD}" destId="{8D4E8D1C-11C1-4148-A5B4-27C8BD136532}" srcOrd="0" destOrd="0" presId="urn:microsoft.com/office/officeart/2005/8/layout/orgChart1"/>
    <dgm:cxn modelId="{09B5741E-4A2A-44F3-801F-709E393A5E26}" type="presParOf" srcId="{8D4E8D1C-11C1-4148-A5B4-27C8BD136532}" destId="{E254C572-7F35-45FA-8389-CB5112FA66B2}" srcOrd="0" destOrd="0" presId="urn:microsoft.com/office/officeart/2005/8/layout/orgChart1"/>
    <dgm:cxn modelId="{C568ABA8-F02D-488A-8B7B-BF4831E91E06}" type="presParOf" srcId="{8D4E8D1C-11C1-4148-A5B4-27C8BD136532}" destId="{C244CDCD-F897-462D-AA0E-5DA2B4EF915F}" srcOrd="1" destOrd="0" presId="urn:microsoft.com/office/officeart/2005/8/layout/orgChart1"/>
    <dgm:cxn modelId="{31AF71CE-7127-4908-89DE-F15AF4DBBEDB}" type="presParOf" srcId="{C02E0B9A-B73C-4D6E-A69E-0AD4D31C9FAD}" destId="{FCD77512-D608-4B3B-AEC4-8CB29569CDC3}" srcOrd="1" destOrd="0" presId="urn:microsoft.com/office/officeart/2005/8/layout/orgChart1"/>
    <dgm:cxn modelId="{5168FF63-EE42-4495-93E5-9E4642E59C58}" type="presParOf" srcId="{C02E0B9A-B73C-4D6E-A69E-0AD4D31C9FAD}" destId="{569BBC08-DF7E-46CC-AD1F-8E2743633C34}" srcOrd="2" destOrd="0" presId="urn:microsoft.com/office/officeart/2005/8/layout/orgChart1"/>
    <dgm:cxn modelId="{B50146B0-BBF7-41D4-9543-226CEF6AB795}" type="presParOf" srcId="{E0FC3476-1AE5-4DE5-9F6F-8648B0B29FF8}" destId="{FF5E6939-6F0B-4BE6-BBD0-938AA7BE1B07}" srcOrd="2" destOrd="0" presId="urn:microsoft.com/office/officeart/2005/8/layout/orgChart1"/>
    <dgm:cxn modelId="{4D6802E3-DC23-4FD5-B658-7272652C0628}" type="presParOf" srcId="{FF5E6939-6F0B-4BE6-BBD0-938AA7BE1B07}" destId="{79845846-1775-4FEA-B713-8213A6005B7D}" srcOrd="0" destOrd="0" presId="urn:microsoft.com/office/officeart/2005/8/layout/orgChart1"/>
    <dgm:cxn modelId="{19C9E3E4-CD7E-4CEF-8300-0BEA8FCD06FA}" type="presParOf" srcId="{FF5E6939-6F0B-4BE6-BBD0-938AA7BE1B07}" destId="{B3EC75BC-576C-46A2-BB90-267011C19749}" srcOrd="1" destOrd="0" presId="urn:microsoft.com/office/officeart/2005/8/layout/orgChart1"/>
    <dgm:cxn modelId="{3A1FFD83-5CA0-41C5-85CE-1D5C837D5140}" type="presParOf" srcId="{B3EC75BC-576C-46A2-BB90-267011C19749}" destId="{D6F94F35-93D3-4F59-9497-8AF87FDEFCCC}" srcOrd="0" destOrd="0" presId="urn:microsoft.com/office/officeart/2005/8/layout/orgChart1"/>
    <dgm:cxn modelId="{1379E1D9-6926-4825-8F75-02AC9731845F}" type="presParOf" srcId="{D6F94F35-93D3-4F59-9497-8AF87FDEFCCC}" destId="{C2666DE6-4351-440F-8C02-D21294D05C5F}" srcOrd="0" destOrd="0" presId="urn:microsoft.com/office/officeart/2005/8/layout/orgChart1"/>
    <dgm:cxn modelId="{8A8EA7C1-894A-4137-A3EB-508033262C2E}" type="presParOf" srcId="{D6F94F35-93D3-4F59-9497-8AF87FDEFCCC}" destId="{07B46130-8EDB-4E03-8CEE-E1F5E0818FEF}" srcOrd="1" destOrd="0" presId="urn:microsoft.com/office/officeart/2005/8/layout/orgChart1"/>
    <dgm:cxn modelId="{BDFB9669-E6E7-4A94-B7EE-F5A63A499AD3}" type="presParOf" srcId="{B3EC75BC-576C-46A2-BB90-267011C19749}" destId="{FCCF8DD5-33CB-4AF4-BECE-A1A7BF7ECB1D}" srcOrd="1" destOrd="0" presId="urn:microsoft.com/office/officeart/2005/8/layout/orgChart1"/>
    <dgm:cxn modelId="{5113DAE9-4E47-420A-9EF7-FE2BD3EFA7A5}" type="presParOf" srcId="{B3EC75BC-576C-46A2-BB90-267011C19749}" destId="{8C05D407-A2F9-4548-8B22-6B297B5BA4F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1600" dirty="0"/>
            <a:t>COORDINACIÓN OPERATIVO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900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 custT="1"/>
      <dgm:spPr/>
      <dgm:t>
        <a:bodyPr/>
        <a:lstStyle/>
        <a:p>
          <a:r>
            <a:rPr lang="es-MX" sz="800" dirty="0"/>
            <a:t>ANALISTA EN MANTENIMIENTO DE REDES 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  <dgm:t>
        <a:bodyPr/>
        <a:lstStyle/>
        <a:p>
          <a:endParaRPr lang="es-MX"/>
        </a:p>
      </dgm:t>
    </dgm:pt>
    <dgm:pt modelId="{07DBF2A1-E0A4-4A2B-8691-F056ACC370C1}">
      <dgm:prSet phldrT="[Texto]" custT="1"/>
      <dgm:spPr/>
      <dgm:t>
        <a:bodyPr/>
        <a:lstStyle/>
        <a:p>
          <a:pPr algn="ctr"/>
          <a:r>
            <a:rPr lang="es-MX" sz="800" dirty="0"/>
            <a:t>RESPONSABLE DE CALIDAD DEL AGUA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/>
      <dgm:spPr/>
      <dgm:t>
        <a:bodyPr/>
        <a:lstStyle/>
        <a:p>
          <a:endParaRPr lang="es-MX"/>
        </a:p>
      </dgm:t>
    </dgm:pt>
    <dgm:pt modelId="{7819721C-A75B-469F-A1DD-5D36F729252B}">
      <dgm:prSet phldrT="[Texto]" custT="1"/>
      <dgm:spPr/>
      <dgm:t>
        <a:bodyPr/>
        <a:lstStyle/>
        <a:p>
          <a:r>
            <a:rPr lang="es-MX" sz="1000" dirty="0"/>
            <a:t>RESPONSABLE OPERATIVO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/>
      <dgm:spPr/>
      <dgm:t>
        <a:bodyPr/>
        <a:lstStyle/>
        <a:p>
          <a:endParaRPr lang="es-MX"/>
        </a:p>
      </dgm:t>
    </dgm:pt>
    <dgm:pt modelId="{68368981-42D7-4BB9-9954-2DC02A2BD0B8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000" dirty="0"/>
            <a:t>RESPONSABLE DE PTAR</a:t>
          </a:r>
          <a:endParaRPr lang="es-MX" sz="1000" dirty="0"/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/>
      <dgm:spPr/>
      <dgm:t>
        <a:bodyPr/>
        <a:lstStyle/>
        <a:p>
          <a:endParaRPr lang="es-MX"/>
        </a:p>
      </dgm:t>
    </dgm:pt>
    <dgm:pt modelId="{2F2B2BAD-23A7-4485-93A5-527E969D4330}">
      <dgm:prSet phldrT="[Texto]" custT="1"/>
      <dgm:spPr/>
      <dgm:t>
        <a:bodyPr/>
        <a:lstStyle/>
        <a:p>
          <a:r>
            <a:rPr lang="es-MX" sz="900" dirty="0"/>
            <a:t>RESPONSABLE DE PROYECTOS</a:t>
          </a:r>
        </a:p>
      </dgm:t>
    </dgm:pt>
    <dgm:pt modelId="{79107A6C-01D1-4507-912D-0C88B7076121}" type="parTrans" cxnId="{F93DC472-90C7-4E3F-BF3D-AD901A08E82E}">
      <dgm:prSet/>
      <dgm:spPr/>
      <dgm:t>
        <a:bodyPr/>
        <a:lstStyle/>
        <a:p>
          <a:endParaRPr lang="es-MX"/>
        </a:p>
      </dgm:t>
    </dgm:pt>
    <dgm:pt modelId="{8975145A-456D-4228-81DC-26C81B42459D}" type="sibTrans" cxnId="{F93DC472-90C7-4E3F-BF3D-AD901A08E82E}">
      <dgm:prSet/>
      <dgm:spPr/>
      <dgm:t>
        <a:bodyPr/>
        <a:lstStyle/>
        <a:p>
          <a:endParaRPr lang="es-MX"/>
        </a:p>
      </dgm:t>
    </dgm:pt>
    <dgm:pt modelId="{3222BF88-68CF-41F4-969D-37A674E0EE61}">
      <dgm:prSet phldrT="[Texto]" custT="1"/>
      <dgm:spPr/>
      <dgm:t>
        <a:bodyPr/>
        <a:lstStyle/>
        <a:p>
          <a:r>
            <a:rPr lang="es-MX" sz="900" dirty="0"/>
            <a:t>RESPONSABLE ELECTROMECÁNICO</a:t>
          </a:r>
        </a:p>
      </dgm:t>
    </dgm:pt>
    <dgm:pt modelId="{C7DD73A0-142D-47DC-817D-166E26B355C1}" type="parTrans" cxnId="{A917F806-26C7-4701-976E-37A6B850A290}">
      <dgm:prSet/>
      <dgm:spPr/>
      <dgm:t>
        <a:bodyPr/>
        <a:lstStyle/>
        <a:p>
          <a:endParaRPr lang="es-MX"/>
        </a:p>
      </dgm:t>
    </dgm:pt>
    <dgm:pt modelId="{8CBB5147-723D-453C-8220-39B1477D03E7}" type="sibTrans" cxnId="{A917F806-26C7-4701-976E-37A6B850A290}">
      <dgm:prSet/>
      <dgm:spPr/>
      <dgm:t>
        <a:bodyPr/>
        <a:lstStyle/>
        <a:p>
          <a:endParaRPr lang="es-MX"/>
        </a:p>
      </dgm:t>
    </dgm:pt>
    <dgm:pt modelId="{919E2BEC-F8E2-4F6B-9A0C-9F21D773C01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000" dirty="0"/>
            <a:t>OPERADOR PTAR (6</a:t>
          </a:r>
          <a:r>
            <a:rPr lang="es-ES" sz="1200" dirty="0"/>
            <a:t>)</a:t>
          </a:r>
          <a:endParaRPr lang="es-MX" sz="1200" dirty="0"/>
        </a:p>
      </dgm:t>
    </dgm:pt>
    <dgm:pt modelId="{248D2A81-23E2-45BE-B9CE-68B3111D7D63}" type="parTrans" cxnId="{74D468EB-8795-4894-A34C-C43D6C7A1DED}">
      <dgm:prSet/>
      <dgm:spPr/>
      <dgm:t>
        <a:bodyPr/>
        <a:lstStyle/>
        <a:p>
          <a:endParaRPr lang="es-MX"/>
        </a:p>
      </dgm:t>
    </dgm:pt>
    <dgm:pt modelId="{1B742008-A83B-4109-A1A3-9D705F9AEA05}" type="sibTrans" cxnId="{74D468EB-8795-4894-A34C-C43D6C7A1DED}">
      <dgm:prSet custT="1"/>
      <dgm:spPr/>
      <dgm:t>
        <a:bodyPr/>
        <a:lstStyle/>
        <a:p>
          <a:endParaRPr lang="es-MX"/>
        </a:p>
      </dgm:t>
    </dgm:pt>
    <dgm:pt modelId="{1141B4F9-41FD-45C7-9109-4184BB62F107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600" dirty="0"/>
            <a:t>AUXILIAR MATENIMIENTO PTAR “A”</a:t>
          </a:r>
          <a:endParaRPr lang="es-MX" sz="600" dirty="0"/>
        </a:p>
      </dgm:t>
    </dgm:pt>
    <dgm:pt modelId="{3680B1F3-FB6C-4FB5-ACA2-CC115631F102}" type="parTrans" cxnId="{DAAFCBD6-296D-4AA7-AFD1-00D58718EFDA}">
      <dgm:prSet/>
      <dgm:spPr/>
      <dgm:t>
        <a:bodyPr/>
        <a:lstStyle/>
        <a:p>
          <a:endParaRPr lang="es-MX"/>
        </a:p>
      </dgm:t>
    </dgm:pt>
    <dgm:pt modelId="{92EBAD8D-CF37-4302-AFD5-A20F1E1CB26B}" type="sibTrans" cxnId="{DAAFCBD6-296D-4AA7-AFD1-00D58718EFDA}">
      <dgm:prSet custT="1"/>
      <dgm:spPr/>
      <dgm:t>
        <a:bodyPr/>
        <a:lstStyle/>
        <a:p>
          <a:endParaRPr lang="es-MX"/>
        </a:p>
      </dgm:t>
    </dgm:pt>
    <dgm:pt modelId="{EBA71F61-175C-433B-B838-C57EBF1EF388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dirty="0"/>
            <a:t>LABORATORISTA</a:t>
          </a:r>
          <a:endParaRPr lang="es-MX" dirty="0"/>
        </a:p>
      </dgm:t>
    </dgm:pt>
    <dgm:pt modelId="{74ADA08A-8482-40D1-AED9-2274D12839A2}" type="parTrans" cxnId="{5D78F299-EC7F-4A58-A065-68EB1CDE17F7}">
      <dgm:prSet/>
      <dgm:spPr/>
      <dgm:t>
        <a:bodyPr/>
        <a:lstStyle/>
        <a:p>
          <a:endParaRPr lang="es-MX"/>
        </a:p>
      </dgm:t>
    </dgm:pt>
    <dgm:pt modelId="{B46B7ABE-1829-408E-97EF-2BD107B8D2BF}" type="sibTrans" cxnId="{5D78F299-EC7F-4A58-A065-68EB1CDE17F7}">
      <dgm:prSet/>
      <dgm:spPr/>
      <dgm:t>
        <a:bodyPr/>
        <a:lstStyle/>
        <a:p>
          <a:endParaRPr lang="es-MX"/>
        </a:p>
      </dgm:t>
    </dgm:pt>
    <dgm:pt modelId="{CC7A51E4-6229-4C1F-9F58-28B47FB91AD2}">
      <dgm:prSet custT="1"/>
      <dgm:spPr/>
      <dgm:t>
        <a:bodyPr/>
        <a:lstStyle/>
        <a:p>
          <a:r>
            <a:rPr lang="es-MX" sz="800" dirty="0"/>
            <a:t>AUXILIAR DE MANTENIMIENTO “B”</a:t>
          </a:r>
        </a:p>
      </dgm:t>
    </dgm:pt>
    <dgm:pt modelId="{1DFCFA01-F88D-4360-894E-B61B29FB2E52}" type="parTrans" cxnId="{5167D88D-266E-4DB7-AEE3-A11ED163432C}">
      <dgm:prSet/>
      <dgm:spPr/>
      <dgm:t>
        <a:bodyPr/>
        <a:lstStyle/>
        <a:p>
          <a:endParaRPr lang="es-MX"/>
        </a:p>
      </dgm:t>
    </dgm:pt>
    <dgm:pt modelId="{CDA61A45-7D8B-4F34-A820-3E9BDD5FC608}" type="sibTrans" cxnId="{5167D88D-266E-4DB7-AEE3-A11ED163432C}">
      <dgm:prSet/>
      <dgm:spPr/>
      <dgm:t>
        <a:bodyPr/>
        <a:lstStyle/>
        <a:p>
          <a:endParaRPr lang="es-MX"/>
        </a:p>
      </dgm:t>
    </dgm:pt>
    <dgm:pt modelId="{FA7B7CB7-37C1-4C5E-84B9-8BE465ECAE25}">
      <dgm:prSet phldrT="[Texto]" custT="1"/>
      <dgm:spPr/>
      <dgm:t>
        <a:bodyPr/>
        <a:lstStyle/>
        <a:p>
          <a:r>
            <a:rPr lang="es-MX" sz="1200" dirty="0"/>
            <a:t>AGUA POTABLE</a:t>
          </a:r>
        </a:p>
      </dgm:t>
    </dgm:pt>
    <dgm:pt modelId="{A3C8B9D1-088A-4DCE-8795-AD446FCEE46B}" type="parTrans" cxnId="{08809F34-EDD2-4395-ACDE-E28052D4BF50}">
      <dgm:prSet/>
      <dgm:spPr/>
      <dgm:t>
        <a:bodyPr/>
        <a:lstStyle/>
        <a:p>
          <a:endParaRPr lang="es-MX"/>
        </a:p>
      </dgm:t>
    </dgm:pt>
    <dgm:pt modelId="{7F263073-9BFE-445A-AC89-4A608C077406}" type="sibTrans" cxnId="{08809F34-EDD2-4395-ACDE-E28052D4BF50}">
      <dgm:prSet/>
      <dgm:spPr>
        <a:noFill/>
        <a:ln>
          <a:noFill/>
        </a:ln>
      </dgm:spPr>
      <dgm:t>
        <a:bodyPr/>
        <a:lstStyle/>
        <a:p>
          <a:endParaRPr lang="es-MX"/>
        </a:p>
      </dgm:t>
    </dgm:pt>
    <dgm:pt modelId="{AC624F5A-737D-46C6-8EA1-57DEFEF88F0A}">
      <dgm:prSet phldrT="[Texto]"/>
      <dgm:spPr/>
      <dgm:t>
        <a:bodyPr/>
        <a:lstStyle/>
        <a:p>
          <a:r>
            <a:rPr lang="es-ES" dirty="0"/>
            <a:t>OPERADOR PIPA  (3)</a:t>
          </a:r>
          <a:endParaRPr lang="es-MX" dirty="0"/>
        </a:p>
      </dgm:t>
    </dgm:pt>
    <dgm:pt modelId="{2A2792D3-C7E7-4004-8A46-609EC9289399}" type="parTrans" cxnId="{C6E8846A-5C40-45FA-ABCD-E19D680F9FFA}">
      <dgm:prSet/>
      <dgm:spPr/>
      <dgm:t>
        <a:bodyPr/>
        <a:lstStyle/>
        <a:p>
          <a:endParaRPr lang="es-MX"/>
        </a:p>
      </dgm:t>
    </dgm:pt>
    <dgm:pt modelId="{827D7378-950F-43DE-B4F3-BFDF9D8B099B}" type="sibTrans" cxnId="{C6E8846A-5C40-45FA-ABCD-E19D680F9FFA}">
      <dgm:prSet/>
      <dgm:spPr/>
      <dgm:t>
        <a:bodyPr/>
        <a:lstStyle/>
        <a:p>
          <a:endParaRPr lang="es-MX"/>
        </a:p>
      </dgm:t>
    </dgm:pt>
    <dgm:pt modelId="{D5406493-99F1-4803-A86E-BE4FBE57DF67}">
      <dgm:prSet phldrT="[Texto]"/>
      <dgm:spPr/>
      <dgm:t>
        <a:bodyPr/>
        <a:lstStyle/>
        <a:p>
          <a:r>
            <a:rPr lang="es-ES" dirty="0"/>
            <a:t>FONTANERO “B” (3)</a:t>
          </a:r>
          <a:endParaRPr lang="es-MX" dirty="0"/>
        </a:p>
      </dgm:t>
    </dgm:pt>
    <dgm:pt modelId="{2529A8EE-A292-452D-B6D9-28C95498319F}" type="parTrans" cxnId="{268006F2-1804-4172-924A-F63F6D1D4508}">
      <dgm:prSet/>
      <dgm:spPr/>
      <dgm:t>
        <a:bodyPr/>
        <a:lstStyle/>
        <a:p>
          <a:endParaRPr lang="es-MX"/>
        </a:p>
      </dgm:t>
    </dgm:pt>
    <dgm:pt modelId="{59688ABA-FD27-43DA-9385-D7266255BDCE}" type="sibTrans" cxnId="{268006F2-1804-4172-924A-F63F6D1D4508}">
      <dgm:prSet/>
      <dgm:spPr/>
      <dgm:t>
        <a:bodyPr/>
        <a:lstStyle/>
        <a:p>
          <a:endParaRPr lang="es-MX"/>
        </a:p>
      </dgm:t>
    </dgm:pt>
    <dgm:pt modelId="{2C1703A7-C6F9-4DEE-AE57-2E63788DC7B4}">
      <dgm:prSet phldrT="[Texto]"/>
      <dgm:spPr/>
      <dgm:t>
        <a:bodyPr/>
        <a:lstStyle/>
        <a:p>
          <a:r>
            <a:rPr lang="es-ES" dirty="0"/>
            <a:t>AUX. FONTANERO “B” (11)</a:t>
          </a:r>
          <a:endParaRPr lang="es-MX" dirty="0"/>
        </a:p>
      </dgm:t>
    </dgm:pt>
    <dgm:pt modelId="{EC149F18-BAAD-4125-8059-4F16FB878F59}" type="parTrans" cxnId="{C426AAC7-A6D7-4DC1-9483-C2C6E0B2102E}">
      <dgm:prSet/>
      <dgm:spPr/>
      <dgm:t>
        <a:bodyPr/>
        <a:lstStyle/>
        <a:p>
          <a:endParaRPr lang="es-MX"/>
        </a:p>
      </dgm:t>
    </dgm:pt>
    <dgm:pt modelId="{B52C8FE8-36DA-4D02-92A1-7334B03E9626}" type="sibTrans" cxnId="{C426AAC7-A6D7-4DC1-9483-C2C6E0B2102E}">
      <dgm:prSet/>
      <dgm:spPr/>
      <dgm:t>
        <a:bodyPr/>
        <a:lstStyle/>
        <a:p>
          <a:endParaRPr lang="es-MX"/>
        </a:p>
      </dgm:t>
    </dgm:pt>
    <dgm:pt modelId="{53A420AF-56B5-493D-8B3E-ACB4CB6B0BA2}">
      <dgm:prSet phldrT="[Texto]"/>
      <dgm:spPr/>
      <dgm:t>
        <a:bodyPr/>
        <a:lstStyle/>
        <a:p>
          <a:r>
            <a:rPr lang="es-ES" dirty="0"/>
            <a:t>FONTANERO “A” (5)</a:t>
          </a:r>
          <a:endParaRPr lang="es-MX" dirty="0"/>
        </a:p>
      </dgm:t>
    </dgm:pt>
    <dgm:pt modelId="{E0D10A35-F46A-4283-A8F4-9A53AB7D63C3}" type="parTrans" cxnId="{FF2EF6AA-81E8-4AD4-869D-534A70D6822F}">
      <dgm:prSet/>
      <dgm:spPr/>
      <dgm:t>
        <a:bodyPr/>
        <a:lstStyle/>
        <a:p>
          <a:endParaRPr lang="es-MX"/>
        </a:p>
      </dgm:t>
    </dgm:pt>
    <dgm:pt modelId="{846B095E-4277-446F-8EB0-DAFDB584DDDE}" type="sibTrans" cxnId="{FF2EF6AA-81E8-4AD4-869D-534A70D6822F}">
      <dgm:prSet/>
      <dgm:spPr/>
      <dgm:t>
        <a:bodyPr/>
        <a:lstStyle/>
        <a:p>
          <a:endParaRPr lang="es-MX"/>
        </a:p>
      </dgm:t>
    </dgm:pt>
    <dgm:pt modelId="{9D689AD6-F4BF-4928-B6CF-4B4752D12549}">
      <dgm:prSet phldrT="[Texto]" custT="1"/>
      <dgm:spPr/>
      <dgm:t>
        <a:bodyPr/>
        <a:lstStyle/>
        <a:p>
          <a:r>
            <a:rPr lang="es-ES" sz="600" dirty="0"/>
            <a:t>AUX. FONTANERO “A” </a:t>
          </a:r>
          <a:br>
            <a:rPr lang="es-ES" sz="600" dirty="0"/>
          </a:br>
          <a:r>
            <a:rPr lang="es-ES" sz="800" dirty="0"/>
            <a:t>(4) </a:t>
          </a:r>
          <a:endParaRPr lang="es-MX" sz="800" dirty="0"/>
        </a:p>
      </dgm:t>
    </dgm:pt>
    <dgm:pt modelId="{F7EBC562-49EF-4A56-AEA0-451701197771}" type="parTrans" cxnId="{6089E796-AB8C-43C9-9F48-B3F0AD1DC726}">
      <dgm:prSet/>
      <dgm:spPr/>
      <dgm:t>
        <a:bodyPr/>
        <a:lstStyle/>
        <a:p>
          <a:endParaRPr lang="es-MX"/>
        </a:p>
      </dgm:t>
    </dgm:pt>
    <dgm:pt modelId="{2596792D-E1B2-4138-92B5-66D3469C349A}" type="sibTrans" cxnId="{6089E796-AB8C-43C9-9F48-B3F0AD1DC726}">
      <dgm:prSet/>
      <dgm:spPr/>
      <dgm:t>
        <a:bodyPr/>
        <a:lstStyle/>
        <a:p>
          <a:endParaRPr lang="es-MX"/>
        </a:p>
      </dgm:t>
    </dgm:pt>
    <dgm:pt modelId="{EEEFAF81-F413-4911-AD7C-EFBD80E08302}">
      <dgm:prSet phldrT="[Texto]"/>
      <dgm:spPr/>
      <dgm:t>
        <a:bodyPr/>
        <a:lstStyle/>
        <a:p>
          <a:r>
            <a:rPr lang="es-MX" dirty="0"/>
            <a:t>ALCANTARILLADO</a:t>
          </a:r>
        </a:p>
      </dgm:t>
    </dgm:pt>
    <dgm:pt modelId="{5BE008BE-7A3B-4CAA-872D-F72D8993DC12}" type="parTrans" cxnId="{744B8B54-DBB9-4A91-A219-2D909F26CEBE}">
      <dgm:prSet/>
      <dgm:spPr/>
      <dgm:t>
        <a:bodyPr/>
        <a:lstStyle/>
        <a:p>
          <a:endParaRPr lang="es-MX"/>
        </a:p>
      </dgm:t>
    </dgm:pt>
    <dgm:pt modelId="{CFCE7CDA-E372-4C51-B0DB-E923E4D70BD1}" type="sibTrans" cxnId="{744B8B54-DBB9-4A91-A219-2D909F26CEBE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3EF54FCD-A773-44E2-B952-5E2C5837966D}">
      <dgm:prSet phldrT="[Texto]"/>
      <dgm:spPr/>
      <dgm:t>
        <a:bodyPr/>
        <a:lstStyle/>
        <a:p>
          <a:r>
            <a:rPr lang="es-ES" dirty="0"/>
            <a:t>OPERADOR EQ. HIDRONEUMÁTICO</a:t>
          </a:r>
          <a:endParaRPr lang="es-MX" dirty="0"/>
        </a:p>
      </dgm:t>
    </dgm:pt>
    <dgm:pt modelId="{ED31B0F2-CB74-493B-9B96-42B4E893F1FE}" type="parTrans" cxnId="{763BA635-170D-4CED-91F6-25BFE9C2D091}">
      <dgm:prSet/>
      <dgm:spPr/>
      <dgm:t>
        <a:bodyPr/>
        <a:lstStyle/>
        <a:p>
          <a:endParaRPr lang="es-MX"/>
        </a:p>
      </dgm:t>
    </dgm:pt>
    <dgm:pt modelId="{F1D9F3C5-2F5D-4708-BC06-8A21A10DF725}" type="sibTrans" cxnId="{763BA635-170D-4CED-91F6-25BFE9C2D091}">
      <dgm:prSet/>
      <dgm:spPr/>
      <dgm:t>
        <a:bodyPr/>
        <a:lstStyle/>
        <a:p>
          <a:endParaRPr lang="es-MX"/>
        </a:p>
      </dgm:t>
    </dgm:pt>
    <dgm:pt modelId="{0070E935-590C-450E-A557-CB5B1C46BE11}">
      <dgm:prSet phldrT="[Texto]"/>
      <dgm:spPr/>
      <dgm:t>
        <a:bodyPr/>
        <a:lstStyle/>
        <a:p>
          <a:r>
            <a:rPr lang="es-ES" dirty="0"/>
            <a:t>OPERADOR RETIRO DE ESCOMBRO “B” </a:t>
          </a:r>
          <a:endParaRPr lang="es-MX" dirty="0"/>
        </a:p>
      </dgm:t>
    </dgm:pt>
    <dgm:pt modelId="{E77014D5-E5A8-4FD9-8252-1CAB46777115}" type="parTrans" cxnId="{7B8C67B9-FBD7-479F-BB0C-74B37C164D6D}">
      <dgm:prSet/>
      <dgm:spPr/>
      <dgm:t>
        <a:bodyPr/>
        <a:lstStyle/>
        <a:p>
          <a:endParaRPr lang="es-MX"/>
        </a:p>
      </dgm:t>
    </dgm:pt>
    <dgm:pt modelId="{A49BAA31-4037-436E-B301-A0227E50258C}" type="sibTrans" cxnId="{7B8C67B9-FBD7-479F-BB0C-74B37C164D6D}">
      <dgm:prSet/>
      <dgm:spPr/>
      <dgm:t>
        <a:bodyPr/>
        <a:lstStyle/>
        <a:p>
          <a:endParaRPr lang="es-MX"/>
        </a:p>
      </dgm:t>
    </dgm:pt>
    <dgm:pt modelId="{3CC46A60-6060-43C1-8ECC-33618A598A51}">
      <dgm:prSet phldrT="[Texto]"/>
      <dgm:spPr/>
      <dgm:t>
        <a:bodyPr/>
        <a:lstStyle/>
        <a:p>
          <a:r>
            <a:rPr lang="es-MX" dirty="0"/>
            <a:t>OPERADOR DE RETIRO DE ESCOMBROS “A” </a:t>
          </a:r>
        </a:p>
      </dgm:t>
    </dgm:pt>
    <dgm:pt modelId="{427CDD2A-5EA9-4203-BBBE-B112FB5AB36B}" type="parTrans" cxnId="{2E83BDAC-42FB-4FB1-A33E-889035A9DD8D}">
      <dgm:prSet/>
      <dgm:spPr/>
      <dgm:t>
        <a:bodyPr/>
        <a:lstStyle/>
        <a:p>
          <a:endParaRPr lang="es-MX"/>
        </a:p>
      </dgm:t>
    </dgm:pt>
    <dgm:pt modelId="{91938889-23ED-4577-BBA2-AE37DCB91939}" type="sibTrans" cxnId="{2E83BDAC-42FB-4FB1-A33E-889035A9DD8D}">
      <dgm:prSet/>
      <dgm:spPr/>
      <dgm:t>
        <a:bodyPr/>
        <a:lstStyle/>
        <a:p>
          <a:endParaRPr lang="es-MX"/>
        </a:p>
      </dgm:t>
    </dgm:pt>
    <dgm:pt modelId="{DE9CFE11-B460-4EE9-9B94-FB2328E8E935}">
      <dgm:prSet phldrT="[Texto]"/>
      <dgm:spPr/>
      <dgm:t>
        <a:bodyPr/>
        <a:lstStyle/>
        <a:p>
          <a:r>
            <a:rPr lang="es-ES" dirty="0"/>
            <a:t>FONTANERO “A”</a:t>
          </a:r>
          <a:endParaRPr lang="es-MX" dirty="0"/>
        </a:p>
      </dgm:t>
    </dgm:pt>
    <dgm:pt modelId="{95D2615D-FEC7-483D-A30A-98780174B1CC}" type="parTrans" cxnId="{F7A5F5FC-D7D1-4ED7-B9F2-B932C455C0E8}">
      <dgm:prSet/>
      <dgm:spPr/>
      <dgm:t>
        <a:bodyPr/>
        <a:lstStyle/>
        <a:p>
          <a:endParaRPr lang="es-MX"/>
        </a:p>
      </dgm:t>
    </dgm:pt>
    <dgm:pt modelId="{561EEE50-536B-468D-8610-D0EFBF557D98}" type="sibTrans" cxnId="{F7A5F5FC-D7D1-4ED7-B9F2-B932C455C0E8}">
      <dgm:prSet custT="1"/>
      <dgm:spPr/>
      <dgm:t>
        <a:bodyPr/>
        <a:lstStyle/>
        <a:p>
          <a:endParaRPr lang="es-MX"/>
        </a:p>
      </dgm:t>
    </dgm:pt>
    <dgm:pt modelId="{77E9E9A1-246A-4021-B37B-DC16CE9B9E65}">
      <dgm:prSet phldrT="[Texto]"/>
      <dgm:spPr/>
      <dgm:t>
        <a:bodyPr/>
        <a:lstStyle/>
        <a:p>
          <a:r>
            <a:rPr lang="es-ES" dirty="0"/>
            <a:t>AUX. DE FONTANERO “A” (3)</a:t>
          </a:r>
          <a:endParaRPr lang="es-MX" dirty="0"/>
        </a:p>
      </dgm:t>
    </dgm:pt>
    <dgm:pt modelId="{0187D115-9031-4FBA-9A44-6259E5580020}" type="parTrans" cxnId="{89F0545C-CE06-4A9D-93F3-AFB035826ADB}">
      <dgm:prSet/>
      <dgm:spPr/>
      <dgm:t>
        <a:bodyPr/>
        <a:lstStyle/>
        <a:p>
          <a:endParaRPr lang="es-MX"/>
        </a:p>
      </dgm:t>
    </dgm:pt>
    <dgm:pt modelId="{1273DE79-AC25-40E3-A96E-1ABA2BCD660E}" type="sibTrans" cxnId="{89F0545C-CE06-4A9D-93F3-AFB035826ADB}">
      <dgm:prSet custT="1"/>
      <dgm:spPr/>
      <dgm:t>
        <a:bodyPr/>
        <a:lstStyle/>
        <a:p>
          <a:endParaRPr lang="es-MX"/>
        </a:p>
      </dgm:t>
    </dgm:pt>
    <dgm:pt modelId="{9CB3BA29-4AD8-4D4D-8D6B-345E888AEC1E}">
      <dgm:prSet phldrT="[Texto]"/>
      <dgm:spPr/>
      <dgm:t>
        <a:bodyPr/>
        <a:lstStyle/>
        <a:p>
          <a:r>
            <a:rPr lang="es-MX" dirty="0"/>
            <a:t>AUX. DE FONTANERO “B”</a:t>
          </a:r>
        </a:p>
      </dgm:t>
    </dgm:pt>
    <dgm:pt modelId="{AED10802-92C8-4EFB-8C84-42E6C7BA15E0}" type="parTrans" cxnId="{09FA5843-BFE0-4886-BCBA-379DC9F57FC3}">
      <dgm:prSet/>
      <dgm:spPr/>
      <dgm:t>
        <a:bodyPr/>
        <a:lstStyle/>
        <a:p>
          <a:endParaRPr lang="es-MX"/>
        </a:p>
      </dgm:t>
    </dgm:pt>
    <dgm:pt modelId="{4A2CD153-E44D-45F3-9C0F-F0CF4E315A1E}" type="sibTrans" cxnId="{09FA5843-BFE0-4886-BCBA-379DC9F57FC3}">
      <dgm:prSet/>
      <dgm:spPr/>
      <dgm:t>
        <a:bodyPr/>
        <a:lstStyle/>
        <a:p>
          <a:endParaRPr lang="es-MX"/>
        </a:p>
      </dgm:t>
    </dgm:pt>
    <dgm:pt modelId="{10096C0E-208E-4A26-91CD-1508B934C97C}">
      <dgm:prSet phldrT="[Texto]"/>
      <dgm:spPr/>
      <dgm:t>
        <a:bodyPr/>
        <a:lstStyle/>
        <a:p>
          <a:r>
            <a:rPr lang="es-MX" dirty="0"/>
            <a:t>POZOS</a:t>
          </a:r>
        </a:p>
      </dgm:t>
    </dgm:pt>
    <dgm:pt modelId="{E707EC6A-1834-49CA-860D-52D088432695}" type="parTrans" cxnId="{BD50C8FE-C1D0-4993-A5C2-1D68CD761733}">
      <dgm:prSet/>
      <dgm:spPr/>
      <dgm:t>
        <a:bodyPr/>
        <a:lstStyle/>
        <a:p>
          <a:endParaRPr lang="es-MX"/>
        </a:p>
      </dgm:t>
    </dgm:pt>
    <dgm:pt modelId="{DA1FCC2A-A875-456B-9EBC-A829186AB014}" type="sibTrans" cxnId="{BD50C8FE-C1D0-4993-A5C2-1D68CD761733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10600C87-3955-4CD1-BFB5-22E52AEC004E}">
      <dgm:prSet phldrT="[Texto]"/>
      <dgm:spPr/>
      <dgm:t>
        <a:bodyPr/>
        <a:lstStyle/>
        <a:p>
          <a:r>
            <a:rPr lang="es-MX" dirty="0"/>
            <a:t>POCERO C </a:t>
          </a:r>
        </a:p>
      </dgm:t>
    </dgm:pt>
    <dgm:pt modelId="{80E1CB1B-0F8B-4B2B-88BF-6DA80A17F28B}" type="parTrans" cxnId="{AD938FAD-1C4C-4B09-A5B0-54EB285E3DCD}">
      <dgm:prSet/>
      <dgm:spPr/>
      <dgm:t>
        <a:bodyPr/>
        <a:lstStyle/>
        <a:p>
          <a:endParaRPr lang="es-MX"/>
        </a:p>
      </dgm:t>
    </dgm:pt>
    <dgm:pt modelId="{9C08C900-1D85-4D56-81C6-5D96A2E14510}" type="sibTrans" cxnId="{AD938FAD-1C4C-4B09-A5B0-54EB285E3DCD}">
      <dgm:prSet/>
      <dgm:spPr/>
      <dgm:t>
        <a:bodyPr/>
        <a:lstStyle/>
        <a:p>
          <a:endParaRPr lang="es-MX"/>
        </a:p>
      </dgm:t>
    </dgm:pt>
    <dgm:pt modelId="{A070A74B-66A8-4CBA-8ECA-D0AB52E199C8}">
      <dgm:prSet phldrT="[Texto]"/>
      <dgm:spPr/>
      <dgm:t>
        <a:bodyPr/>
        <a:lstStyle/>
        <a:p>
          <a:r>
            <a:rPr lang="es-MX" dirty="0"/>
            <a:t>POCERO B (4)</a:t>
          </a:r>
        </a:p>
      </dgm:t>
    </dgm:pt>
    <dgm:pt modelId="{8D9532F3-4DFD-4991-B4A3-6936D5BCF88E}" type="parTrans" cxnId="{935B37E8-AD73-4FBB-B0E8-B36B0095BB37}">
      <dgm:prSet/>
      <dgm:spPr/>
      <dgm:t>
        <a:bodyPr/>
        <a:lstStyle/>
        <a:p>
          <a:endParaRPr lang="es-MX"/>
        </a:p>
      </dgm:t>
    </dgm:pt>
    <dgm:pt modelId="{A8E4A56C-9FB4-47F3-82D8-3B10177DFBD3}" type="sibTrans" cxnId="{935B37E8-AD73-4FBB-B0E8-B36B0095BB37}">
      <dgm:prSet/>
      <dgm:spPr/>
      <dgm:t>
        <a:bodyPr/>
        <a:lstStyle/>
        <a:p>
          <a:endParaRPr lang="es-MX"/>
        </a:p>
      </dgm:t>
    </dgm:pt>
    <dgm:pt modelId="{5730FFE3-BF43-4336-B6B6-F1A91253E7C5}">
      <dgm:prSet phldrT="[Texto]"/>
      <dgm:spPr/>
      <dgm:t>
        <a:bodyPr/>
        <a:lstStyle/>
        <a:p>
          <a:r>
            <a:rPr lang="es-MX" dirty="0"/>
            <a:t>POCERO A (5)</a:t>
          </a:r>
        </a:p>
      </dgm:t>
    </dgm:pt>
    <dgm:pt modelId="{FBF06A66-FA29-426D-AA00-BEA9FDEBA256}" type="parTrans" cxnId="{CC1BDC22-6FC9-4329-B325-9E1CB03D0545}">
      <dgm:prSet/>
      <dgm:spPr/>
      <dgm:t>
        <a:bodyPr/>
        <a:lstStyle/>
        <a:p>
          <a:endParaRPr lang="es-MX"/>
        </a:p>
      </dgm:t>
    </dgm:pt>
    <dgm:pt modelId="{285E828C-F921-447A-AA01-81977F6431AB}" type="sibTrans" cxnId="{CC1BDC22-6FC9-4329-B325-9E1CB03D0545}">
      <dgm:prSet custT="1"/>
      <dgm:spPr/>
      <dgm:t>
        <a:bodyPr/>
        <a:lstStyle/>
        <a:p>
          <a:endParaRPr lang="es-MX"/>
        </a:p>
      </dgm:t>
    </dgm:pt>
    <dgm:pt modelId="{CAC37B40-1B03-43C3-915B-2E592605FC58}">
      <dgm:prSet phldrT="[Texto]" custT="1"/>
      <dgm:spPr/>
      <dgm:t>
        <a:bodyPr/>
        <a:lstStyle/>
        <a:p>
          <a:r>
            <a:rPr lang="es-MX" sz="900" dirty="0"/>
            <a:t>AUXILIAR OPERATIVO</a:t>
          </a:r>
        </a:p>
      </dgm:t>
    </dgm:pt>
    <dgm:pt modelId="{CFB47C6F-C94F-43F0-8072-569BA3FE6021}" type="parTrans" cxnId="{26920F01-9126-4C10-A8A4-29EB92D2BF7F}">
      <dgm:prSet/>
      <dgm:spPr/>
      <dgm:t>
        <a:bodyPr/>
        <a:lstStyle/>
        <a:p>
          <a:endParaRPr lang="es-MX"/>
        </a:p>
      </dgm:t>
    </dgm:pt>
    <dgm:pt modelId="{E0BA4C3E-7F52-4D30-A39A-D2475EB3FA0F}" type="sibTrans" cxnId="{26920F01-9126-4C10-A8A4-29EB92D2BF7F}">
      <dgm:prSet/>
      <dgm:spPr/>
      <dgm:t>
        <a:bodyPr/>
        <a:lstStyle/>
        <a:p>
          <a:endParaRPr lang="es-MX"/>
        </a:p>
      </dgm:t>
    </dgm:pt>
    <dgm:pt modelId="{3FC8F26B-7C48-4566-9E4D-D671A5CF6D51}">
      <dgm:prSet/>
      <dgm:spPr/>
      <dgm:t>
        <a:bodyPr/>
        <a:lstStyle/>
        <a:p>
          <a:r>
            <a:rPr lang="es-MX" dirty="0"/>
            <a:t>CLORADOR</a:t>
          </a:r>
        </a:p>
      </dgm:t>
    </dgm:pt>
    <dgm:pt modelId="{5988ECCE-F5C5-4133-B5FE-752347FB61CC}" type="parTrans" cxnId="{4B000BEE-12DA-4632-A865-188BE34C1F59}">
      <dgm:prSet/>
      <dgm:spPr/>
      <dgm:t>
        <a:bodyPr/>
        <a:lstStyle/>
        <a:p>
          <a:endParaRPr lang="es-MX"/>
        </a:p>
      </dgm:t>
    </dgm:pt>
    <dgm:pt modelId="{C328B822-6865-439F-808A-38F6990E08BB}" type="sibTrans" cxnId="{4B000BEE-12DA-4632-A865-188BE34C1F59}">
      <dgm:prSet/>
      <dgm:spPr/>
      <dgm:t>
        <a:bodyPr/>
        <a:lstStyle/>
        <a:p>
          <a:endParaRPr lang="es-MX"/>
        </a:p>
      </dgm:t>
    </dgm:pt>
    <dgm:pt modelId="{89B43A83-70A3-42C5-84B0-8F0507BA9CC3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F56239-C1FD-4FC0-B784-65A2E1200934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31CDC122-7C6C-4F6A-808E-6B9A6E534F3C}" type="pres">
      <dgm:prSet presAssocID="{EF7652F0-0A37-4759-9070-C3A09082F3CF}" presName="rootComposite1" presStyleCnt="0"/>
      <dgm:spPr/>
    </dgm:pt>
    <dgm:pt modelId="{00AED731-BF82-4E54-97B1-9F3592898B11}" type="pres">
      <dgm:prSet presAssocID="{EF7652F0-0A37-4759-9070-C3A09082F3CF}" presName="rootText1" presStyleLbl="node0" presStyleIdx="0" presStyleCnt="1" custScaleX="239578">
        <dgm:presLayoutVars>
          <dgm:chPref val="3"/>
        </dgm:presLayoutVars>
      </dgm:prSet>
      <dgm:spPr/>
    </dgm:pt>
    <dgm:pt modelId="{FB0C824C-CE56-4F91-8CEE-CBC97293E3D6}" type="pres">
      <dgm:prSet presAssocID="{EF7652F0-0A37-4759-9070-C3A09082F3CF}" presName="rootConnector1" presStyleLbl="node1" presStyleIdx="0" presStyleCnt="0"/>
      <dgm:spPr/>
    </dgm:pt>
    <dgm:pt modelId="{41ACCB77-E1A7-4D3E-A611-987EAEA81933}" type="pres">
      <dgm:prSet presAssocID="{EF7652F0-0A37-4759-9070-C3A09082F3CF}" presName="hierChild2" presStyleCnt="0"/>
      <dgm:spPr/>
    </dgm:pt>
    <dgm:pt modelId="{B5DE32A7-79E9-446F-B0B5-82AB03C7DF9D}" type="pres">
      <dgm:prSet presAssocID="{1D30FF72-350F-496A-A170-FB0C8AEED62A}" presName="Name37" presStyleLbl="parChTrans1D2" presStyleIdx="0" presStyleCnt="7"/>
      <dgm:spPr/>
    </dgm:pt>
    <dgm:pt modelId="{868FCDD4-BBED-4D9C-B370-B1E3A9D98E8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425E72D2-69F9-466D-8D83-143F1BE79ADE}" type="pres">
      <dgm:prSet presAssocID="{6E8D1F29-252C-4C72-B438-20076D5EC51B}" presName="rootComposite" presStyleCnt="0"/>
      <dgm:spPr/>
    </dgm:pt>
    <dgm:pt modelId="{F5879E1E-8051-4A0E-A4C4-7E883C79A5D5}" type="pres">
      <dgm:prSet presAssocID="{6E8D1F29-252C-4C72-B438-20076D5EC51B}" presName="rootText" presStyleLbl="node2" presStyleIdx="0" presStyleCnt="6">
        <dgm:presLayoutVars>
          <dgm:chPref val="3"/>
        </dgm:presLayoutVars>
      </dgm:prSet>
      <dgm:spPr/>
    </dgm:pt>
    <dgm:pt modelId="{475FB4F7-7E57-417F-BF02-0ADAD91823C9}" type="pres">
      <dgm:prSet presAssocID="{6E8D1F29-252C-4C72-B438-20076D5EC51B}" presName="rootConnector" presStyleLbl="node2" presStyleIdx="0" presStyleCnt="6"/>
      <dgm:spPr/>
    </dgm:pt>
    <dgm:pt modelId="{6179C3A7-9EE0-4350-A027-DF3002FD18DA}" type="pres">
      <dgm:prSet presAssocID="{6E8D1F29-252C-4C72-B438-20076D5EC51B}" presName="hierChild4" presStyleCnt="0"/>
      <dgm:spPr/>
    </dgm:pt>
    <dgm:pt modelId="{8B94EC0B-818B-42D2-A426-E63A3E259E94}" type="pres">
      <dgm:prSet presAssocID="{A3C8B9D1-088A-4DCE-8795-AD446FCEE46B}" presName="Name37" presStyleLbl="parChTrans1D3" presStyleIdx="0" presStyleCnt="9"/>
      <dgm:spPr/>
    </dgm:pt>
    <dgm:pt modelId="{6EF25F61-7152-48AE-A4D1-340F60AD5A4C}" type="pres">
      <dgm:prSet presAssocID="{FA7B7CB7-37C1-4C5E-84B9-8BE465ECAE25}" presName="hierRoot2" presStyleCnt="0">
        <dgm:presLayoutVars>
          <dgm:hierBranch val="init"/>
        </dgm:presLayoutVars>
      </dgm:prSet>
      <dgm:spPr/>
    </dgm:pt>
    <dgm:pt modelId="{A3977E5E-29D8-436D-9FB0-EEA64B91A7B9}" type="pres">
      <dgm:prSet presAssocID="{FA7B7CB7-37C1-4C5E-84B9-8BE465ECAE25}" presName="rootComposite" presStyleCnt="0"/>
      <dgm:spPr/>
    </dgm:pt>
    <dgm:pt modelId="{F7EBD394-1DDD-4F6C-BE49-27D4FE37CC25}" type="pres">
      <dgm:prSet presAssocID="{FA7B7CB7-37C1-4C5E-84B9-8BE465ECAE25}" presName="rootText" presStyleLbl="node3" presStyleIdx="0" presStyleCnt="9">
        <dgm:presLayoutVars>
          <dgm:chPref val="3"/>
        </dgm:presLayoutVars>
      </dgm:prSet>
      <dgm:spPr/>
    </dgm:pt>
    <dgm:pt modelId="{2F47FDC6-8305-447E-9A3B-9E162BDF35EE}" type="pres">
      <dgm:prSet presAssocID="{FA7B7CB7-37C1-4C5E-84B9-8BE465ECAE25}" presName="rootConnector" presStyleLbl="node3" presStyleIdx="0" presStyleCnt="9"/>
      <dgm:spPr/>
    </dgm:pt>
    <dgm:pt modelId="{BEA916A0-BB46-4BBB-948D-42F3DDB84764}" type="pres">
      <dgm:prSet presAssocID="{FA7B7CB7-37C1-4C5E-84B9-8BE465ECAE25}" presName="hierChild4" presStyleCnt="0"/>
      <dgm:spPr/>
    </dgm:pt>
    <dgm:pt modelId="{75075C60-D89E-4491-8220-E6056E59C6B7}" type="pres">
      <dgm:prSet presAssocID="{2A2792D3-C7E7-4004-8A46-609EC9289399}" presName="Name37" presStyleLbl="parChTrans1D4" presStyleIdx="0" presStyleCnt="14"/>
      <dgm:spPr/>
    </dgm:pt>
    <dgm:pt modelId="{6F3B06F8-411C-492B-B5C4-44EEC9A22185}" type="pres">
      <dgm:prSet presAssocID="{AC624F5A-737D-46C6-8EA1-57DEFEF88F0A}" presName="hierRoot2" presStyleCnt="0">
        <dgm:presLayoutVars>
          <dgm:hierBranch val="init"/>
        </dgm:presLayoutVars>
      </dgm:prSet>
      <dgm:spPr/>
    </dgm:pt>
    <dgm:pt modelId="{E0A4CCEA-C383-474F-9F0B-2FE4D340F399}" type="pres">
      <dgm:prSet presAssocID="{AC624F5A-737D-46C6-8EA1-57DEFEF88F0A}" presName="rootComposite" presStyleCnt="0"/>
      <dgm:spPr/>
    </dgm:pt>
    <dgm:pt modelId="{FE89C53D-C5F5-470F-B292-E27C25205F73}" type="pres">
      <dgm:prSet presAssocID="{AC624F5A-737D-46C6-8EA1-57DEFEF88F0A}" presName="rootText" presStyleLbl="node4" presStyleIdx="0" presStyleCnt="14">
        <dgm:presLayoutVars>
          <dgm:chPref val="3"/>
        </dgm:presLayoutVars>
      </dgm:prSet>
      <dgm:spPr/>
    </dgm:pt>
    <dgm:pt modelId="{3577F598-AA2F-4BB3-9ACD-415AEA86A0BC}" type="pres">
      <dgm:prSet presAssocID="{AC624F5A-737D-46C6-8EA1-57DEFEF88F0A}" presName="rootConnector" presStyleLbl="node4" presStyleIdx="0" presStyleCnt="14"/>
      <dgm:spPr/>
    </dgm:pt>
    <dgm:pt modelId="{69F9B8DF-5C51-4D0A-B22E-A0E113622806}" type="pres">
      <dgm:prSet presAssocID="{AC624F5A-737D-46C6-8EA1-57DEFEF88F0A}" presName="hierChild4" presStyleCnt="0"/>
      <dgm:spPr/>
    </dgm:pt>
    <dgm:pt modelId="{02569E2D-ABD1-4717-BEB1-0764799DAE48}" type="pres">
      <dgm:prSet presAssocID="{AC624F5A-737D-46C6-8EA1-57DEFEF88F0A}" presName="hierChild5" presStyleCnt="0"/>
      <dgm:spPr/>
    </dgm:pt>
    <dgm:pt modelId="{D4E1ADF9-31AB-4B46-AAB5-CE5A8EF49454}" type="pres">
      <dgm:prSet presAssocID="{2529A8EE-A292-452D-B6D9-28C95498319F}" presName="Name37" presStyleLbl="parChTrans1D4" presStyleIdx="1" presStyleCnt="14"/>
      <dgm:spPr/>
    </dgm:pt>
    <dgm:pt modelId="{AB527664-4CFC-4B74-AE9F-AA43018996F3}" type="pres">
      <dgm:prSet presAssocID="{D5406493-99F1-4803-A86E-BE4FBE57DF67}" presName="hierRoot2" presStyleCnt="0">
        <dgm:presLayoutVars>
          <dgm:hierBranch val="init"/>
        </dgm:presLayoutVars>
      </dgm:prSet>
      <dgm:spPr/>
    </dgm:pt>
    <dgm:pt modelId="{EDB7C7E2-18B5-40AC-8158-357C20B78B9A}" type="pres">
      <dgm:prSet presAssocID="{D5406493-99F1-4803-A86E-BE4FBE57DF67}" presName="rootComposite" presStyleCnt="0"/>
      <dgm:spPr/>
    </dgm:pt>
    <dgm:pt modelId="{5A4E8ED6-8FA7-4465-93A8-C9835BA1F270}" type="pres">
      <dgm:prSet presAssocID="{D5406493-99F1-4803-A86E-BE4FBE57DF67}" presName="rootText" presStyleLbl="node4" presStyleIdx="1" presStyleCnt="14">
        <dgm:presLayoutVars>
          <dgm:chPref val="3"/>
        </dgm:presLayoutVars>
      </dgm:prSet>
      <dgm:spPr/>
    </dgm:pt>
    <dgm:pt modelId="{70DF7987-1477-4DD7-B58F-B86CCDBC0349}" type="pres">
      <dgm:prSet presAssocID="{D5406493-99F1-4803-A86E-BE4FBE57DF67}" presName="rootConnector" presStyleLbl="node4" presStyleIdx="1" presStyleCnt="14"/>
      <dgm:spPr/>
    </dgm:pt>
    <dgm:pt modelId="{6DB8F7E1-63A3-4C39-B5CD-37508CA92B57}" type="pres">
      <dgm:prSet presAssocID="{D5406493-99F1-4803-A86E-BE4FBE57DF67}" presName="hierChild4" presStyleCnt="0"/>
      <dgm:spPr/>
    </dgm:pt>
    <dgm:pt modelId="{D8A69C63-67E6-4C62-A3CC-D88B046C9C75}" type="pres">
      <dgm:prSet presAssocID="{EC149F18-BAAD-4125-8059-4F16FB878F59}" presName="Name37" presStyleLbl="parChTrans1D4" presStyleIdx="2" presStyleCnt="14"/>
      <dgm:spPr/>
    </dgm:pt>
    <dgm:pt modelId="{0B448D17-B38A-4E6E-8A61-6BFB43A56E8D}" type="pres">
      <dgm:prSet presAssocID="{2C1703A7-C6F9-4DEE-AE57-2E63788DC7B4}" presName="hierRoot2" presStyleCnt="0">
        <dgm:presLayoutVars>
          <dgm:hierBranch val="init"/>
        </dgm:presLayoutVars>
      </dgm:prSet>
      <dgm:spPr/>
    </dgm:pt>
    <dgm:pt modelId="{49F594C9-7004-444F-93C9-CD758DA1A1E3}" type="pres">
      <dgm:prSet presAssocID="{2C1703A7-C6F9-4DEE-AE57-2E63788DC7B4}" presName="rootComposite" presStyleCnt="0"/>
      <dgm:spPr/>
    </dgm:pt>
    <dgm:pt modelId="{CB539B2B-1964-4228-BA33-E241CB0498A2}" type="pres">
      <dgm:prSet presAssocID="{2C1703A7-C6F9-4DEE-AE57-2E63788DC7B4}" presName="rootText" presStyleLbl="node4" presStyleIdx="2" presStyleCnt="14">
        <dgm:presLayoutVars>
          <dgm:chPref val="3"/>
        </dgm:presLayoutVars>
      </dgm:prSet>
      <dgm:spPr/>
    </dgm:pt>
    <dgm:pt modelId="{A084757A-F4A0-489D-93F2-18F56914BD92}" type="pres">
      <dgm:prSet presAssocID="{2C1703A7-C6F9-4DEE-AE57-2E63788DC7B4}" presName="rootConnector" presStyleLbl="node4" presStyleIdx="2" presStyleCnt="14"/>
      <dgm:spPr/>
    </dgm:pt>
    <dgm:pt modelId="{23AF43C3-0682-4CEB-82A1-31B17581C77A}" type="pres">
      <dgm:prSet presAssocID="{2C1703A7-C6F9-4DEE-AE57-2E63788DC7B4}" presName="hierChild4" presStyleCnt="0"/>
      <dgm:spPr/>
    </dgm:pt>
    <dgm:pt modelId="{978B9C53-1B83-48C9-979E-3676F76B09B0}" type="pres">
      <dgm:prSet presAssocID="{2C1703A7-C6F9-4DEE-AE57-2E63788DC7B4}" presName="hierChild5" presStyleCnt="0"/>
      <dgm:spPr/>
    </dgm:pt>
    <dgm:pt modelId="{FA9C6BB4-8EE3-4E86-818D-B21E612BB9ED}" type="pres">
      <dgm:prSet presAssocID="{D5406493-99F1-4803-A86E-BE4FBE57DF67}" presName="hierChild5" presStyleCnt="0"/>
      <dgm:spPr/>
    </dgm:pt>
    <dgm:pt modelId="{386BD972-29DC-4159-9847-A44A65779560}" type="pres">
      <dgm:prSet presAssocID="{E0D10A35-F46A-4283-A8F4-9A53AB7D63C3}" presName="Name37" presStyleLbl="parChTrans1D4" presStyleIdx="3" presStyleCnt="14"/>
      <dgm:spPr/>
    </dgm:pt>
    <dgm:pt modelId="{B7E5C16D-D921-4A86-8019-3ABA26CC9338}" type="pres">
      <dgm:prSet presAssocID="{53A420AF-56B5-493D-8B3E-ACB4CB6B0BA2}" presName="hierRoot2" presStyleCnt="0">
        <dgm:presLayoutVars>
          <dgm:hierBranch val="init"/>
        </dgm:presLayoutVars>
      </dgm:prSet>
      <dgm:spPr/>
    </dgm:pt>
    <dgm:pt modelId="{7E78D7B2-D421-4614-A7BD-7E9E7AA335A1}" type="pres">
      <dgm:prSet presAssocID="{53A420AF-56B5-493D-8B3E-ACB4CB6B0BA2}" presName="rootComposite" presStyleCnt="0"/>
      <dgm:spPr/>
    </dgm:pt>
    <dgm:pt modelId="{C83877C8-60B1-4049-943D-B89C688AA43F}" type="pres">
      <dgm:prSet presAssocID="{53A420AF-56B5-493D-8B3E-ACB4CB6B0BA2}" presName="rootText" presStyleLbl="node4" presStyleIdx="3" presStyleCnt="14">
        <dgm:presLayoutVars>
          <dgm:chPref val="3"/>
        </dgm:presLayoutVars>
      </dgm:prSet>
      <dgm:spPr/>
    </dgm:pt>
    <dgm:pt modelId="{84EA3D5A-27B2-45F7-B44C-A604FEE46DE6}" type="pres">
      <dgm:prSet presAssocID="{53A420AF-56B5-493D-8B3E-ACB4CB6B0BA2}" presName="rootConnector" presStyleLbl="node4" presStyleIdx="3" presStyleCnt="14"/>
      <dgm:spPr/>
    </dgm:pt>
    <dgm:pt modelId="{10ED4CA4-7087-4A89-9299-FC7E4C643180}" type="pres">
      <dgm:prSet presAssocID="{53A420AF-56B5-493D-8B3E-ACB4CB6B0BA2}" presName="hierChild4" presStyleCnt="0"/>
      <dgm:spPr/>
    </dgm:pt>
    <dgm:pt modelId="{1B16B676-80DF-4BC0-81EA-AB4C439ACC74}" type="pres">
      <dgm:prSet presAssocID="{F7EBC562-49EF-4A56-AEA0-451701197771}" presName="Name37" presStyleLbl="parChTrans1D4" presStyleIdx="4" presStyleCnt="14"/>
      <dgm:spPr/>
    </dgm:pt>
    <dgm:pt modelId="{83076ED8-38C9-4CB8-A585-4F5DF23123B0}" type="pres">
      <dgm:prSet presAssocID="{9D689AD6-F4BF-4928-B6CF-4B4752D12549}" presName="hierRoot2" presStyleCnt="0">
        <dgm:presLayoutVars>
          <dgm:hierBranch val="init"/>
        </dgm:presLayoutVars>
      </dgm:prSet>
      <dgm:spPr/>
    </dgm:pt>
    <dgm:pt modelId="{370A5CC6-ECFE-40A1-981B-FA55E032C183}" type="pres">
      <dgm:prSet presAssocID="{9D689AD6-F4BF-4928-B6CF-4B4752D12549}" presName="rootComposite" presStyleCnt="0"/>
      <dgm:spPr/>
    </dgm:pt>
    <dgm:pt modelId="{2E41BBBC-6810-43CE-BD5F-5DF316BC14FF}" type="pres">
      <dgm:prSet presAssocID="{9D689AD6-F4BF-4928-B6CF-4B4752D12549}" presName="rootText" presStyleLbl="node4" presStyleIdx="4" presStyleCnt="14">
        <dgm:presLayoutVars>
          <dgm:chPref val="3"/>
        </dgm:presLayoutVars>
      </dgm:prSet>
      <dgm:spPr/>
    </dgm:pt>
    <dgm:pt modelId="{A4355356-7D57-4969-AD67-6394D20BF31F}" type="pres">
      <dgm:prSet presAssocID="{9D689AD6-F4BF-4928-B6CF-4B4752D12549}" presName="rootConnector" presStyleLbl="node4" presStyleIdx="4" presStyleCnt="14"/>
      <dgm:spPr/>
    </dgm:pt>
    <dgm:pt modelId="{33A3E0B2-4873-441A-8D42-11564316BAEC}" type="pres">
      <dgm:prSet presAssocID="{9D689AD6-F4BF-4928-B6CF-4B4752D12549}" presName="hierChild4" presStyleCnt="0"/>
      <dgm:spPr/>
    </dgm:pt>
    <dgm:pt modelId="{CC0CBA81-C79A-4473-B15C-3BD5D863B7D6}" type="pres">
      <dgm:prSet presAssocID="{9D689AD6-F4BF-4928-B6CF-4B4752D12549}" presName="hierChild5" presStyleCnt="0"/>
      <dgm:spPr/>
    </dgm:pt>
    <dgm:pt modelId="{561A4297-084B-4C92-8A91-88D46F30CA38}" type="pres">
      <dgm:prSet presAssocID="{53A420AF-56B5-493D-8B3E-ACB4CB6B0BA2}" presName="hierChild5" presStyleCnt="0"/>
      <dgm:spPr/>
    </dgm:pt>
    <dgm:pt modelId="{9DC6B035-CEF5-47C5-B077-19F205DA6E96}" type="pres">
      <dgm:prSet presAssocID="{FA7B7CB7-37C1-4C5E-84B9-8BE465ECAE25}" presName="hierChild5" presStyleCnt="0"/>
      <dgm:spPr/>
    </dgm:pt>
    <dgm:pt modelId="{2830BFC5-AF2C-4D7B-9DA1-CA9900DFA688}" type="pres">
      <dgm:prSet presAssocID="{5BE008BE-7A3B-4CAA-872D-F72D8993DC12}" presName="Name37" presStyleLbl="parChTrans1D3" presStyleIdx="1" presStyleCnt="9"/>
      <dgm:spPr/>
    </dgm:pt>
    <dgm:pt modelId="{D856D7A8-3234-49D1-8EA1-CCE8FEC06E7D}" type="pres">
      <dgm:prSet presAssocID="{EEEFAF81-F413-4911-AD7C-EFBD80E08302}" presName="hierRoot2" presStyleCnt="0">
        <dgm:presLayoutVars>
          <dgm:hierBranch val="init"/>
        </dgm:presLayoutVars>
      </dgm:prSet>
      <dgm:spPr/>
    </dgm:pt>
    <dgm:pt modelId="{66165250-0ABC-4CAD-9A6A-14024AFE5029}" type="pres">
      <dgm:prSet presAssocID="{EEEFAF81-F413-4911-AD7C-EFBD80E08302}" presName="rootComposite" presStyleCnt="0"/>
      <dgm:spPr/>
    </dgm:pt>
    <dgm:pt modelId="{46FDCBCE-BBFB-456E-B075-7D2FA3465ED8}" type="pres">
      <dgm:prSet presAssocID="{EEEFAF81-F413-4911-AD7C-EFBD80E08302}" presName="rootText" presStyleLbl="node3" presStyleIdx="1" presStyleCnt="9">
        <dgm:presLayoutVars>
          <dgm:chPref val="3"/>
        </dgm:presLayoutVars>
      </dgm:prSet>
      <dgm:spPr/>
    </dgm:pt>
    <dgm:pt modelId="{3054580A-DC36-42D7-AF44-737450A42AB0}" type="pres">
      <dgm:prSet presAssocID="{EEEFAF81-F413-4911-AD7C-EFBD80E08302}" presName="rootConnector" presStyleLbl="node3" presStyleIdx="1" presStyleCnt="9"/>
      <dgm:spPr/>
    </dgm:pt>
    <dgm:pt modelId="{5DF1BF5F-AF3D-4C55-8120-2F760989768D}" type="pres">
      <dgm:prSet presAssocID="{EEEFAF81-F413-4911-AD7C-EFBD80E08302}" presName="hierChild4" presStyleCnt="0"/>
      <dgm:spPr/>
    </dgm:pt>
    <dgm:pt modelId="{94AF7486-3F96-48CA-BC04-DD28C442FA03}" type="pres">
      <dgm:prSet presAssocID="{ED31B0F2-CB74-493B-9B96-42B4E893F1FE}" presName="Name37" presStyleLbl="parChTrans1D4" presStyleIdx="5" presStyleCnt="14"/>
      <dgm:spPr/>
    </dgm:pt>
    <dgm:pt modelId="{238B8BAD-EFF3-46D9-8355-6095FAEB83DD}" type="pres">
      <dgm:prSet presAssocID="{3EF54FCD-A773-44E2-B952-5E2C5837966D}" presName="hierRoot2" presStyleCnt="0">
        <dgm:presLayoutVars>
          <dgm:hierBranch val="init"/>
        </dgm:presLayoutVars>
      </dgm:prSet>
      <dgm:spPr/>
    </dgm:pt>
    <dgm:pt modelId="{36B5786F-E0A0-4DBD-8AF2-09B938C379AF}" type="pres">
      <dgm:prSet presAssocID="{3EF54FCD-A773-44E2-B952-5E2C5837966D}" presName="rootComposite" presStyleCnt="0"/>
      <dgm:spPr/>
    </dgm:pt>
    <dgm:pt modelId="{2CE34AA6-115E-4BB2-8C5F-B76DCEB9D9EA}" type="pres">
      <dgm:prSet presAssocID="{3EF54FCD-A773-44E2-B952-5E2C5837966D}" presName="rootText" presStyleLbl="node4" presStyleIdx="5" presStyleCnt="14">
        <dgm:presLayoutVars>
          <dgm:chPref val="3"/>
        </dgm:presLayoutVars>
      </dgm:prSet>
      <dgm:spPr/>
    </dgm:pt>
    <dgm:pt modelId="{E27D5763-A3E1-4DCE-B82A-BE1D8464C408}" type="pres">
      <dgm:prSet presAssocID="{3EF54FCD-A773-44E2-B952-5E2C5837966D}" presName="rootConnector" presStyleLbl="node4" presStyleIdx="5" presStyleCnt="14"/>
      <dgm:spPr/>
    </dgm:pt>
    <dgm:pt modelId="{A1827337-8897-4539-A3C5-B5A0909F4AA1}" type="pres">
      <dgm:prSet presAssocID="{3EF54FCD-A773-44E2-B952-5E2C5837966D}" presName="hierChild4" presStyleCnt="0"/>
      <dgm:spPr/>
    </dgm:pt>
    <dgm:pt modelId="{34A94F30-D7CD-4C23-A137-C8AF6EB14098}" type="pres">
      <dgm:prSet presAssocID="{3EF54FCD-A773-44E2-B952-5E2C5837966D}" presName="hierChild5" presStyleCnt="0"/>
      <dgm:spPr/>
    </dgm:pt>
    <dgm:pt modelId="{3EF836D3-CEE8-4799-94C4-0A08DBEC332D}" type="pres">
      <dgm:prSet presAssocID="{E77014D5-E5A8-4FD9-8252-1CAB46777115}" presName="Name37" presStyleLbl="parChTrans1D4" presStyleIdx="6" presStyleCnt="14"/>
      <dgm:spPr/>
    </dgm:pt>
    <dgm:pt modelId="{3D1FC127-AF6E-4720-8735-F2FEC253F0C6}" type="pres">
      <dgm:prSet presAssocID="{0070E935-590C-450E-A557-CB5B1C46BE11}" presName="hierRoot2" presStyleCnt="0">
        <dgm:presLayoutVars>
          <dgm:hierBranch val="init"/>
        </dgm:presLayoutVars>
      </dgm:prSet>
      <dgm:spPr/>
    </dgm:pt>
    <dgm:pt modelId="{23DD0073-B0E7-447C-827E-E6A0F809769A}" type="pres">
      <dgm:prSet presAssocID="{0070E935-590C-450E-A557-CB5B1C46BE11}" presName="rootComposite" presStyleCnt="0"/>
      <dgm:spPr/>
    </dgm:pt>
    <dgm:pt modelId="{1D4ECA28-1DBD-4597-BEBF-0D3B850269E7}" type="pres">
      <dgm:prSet presAssocID="{0070E935-590C-450E-A557-CB5B1C46BE11}" presName="rootText" presStyleLbl="node4" presStyleIdx="6" presStyleCnt="14">
        <dgm:presLayoutVars>
          <dgm:chPref val="3"/>
        </dgm:presLayoutVars>
      </dgm:prSet>
      <dgm:spPr/>
    </dgm:pt>
    <dgm:pt modelId="{0FF4DE31-DD82-4EE5-877B-A275029BEDC8}" type="pres">
      <dgm:prSet presAssocID="{0070E935-590C-450E-A557-CB5B1C46BE11}" presName="rootConnector" presStyleLbl="node4" presStyleIdx="6" presStyleCnt="14"/>
      <dgm:spPr/>
    </dgm:pt>
    <dgm:pt modelId="{366838FF-3C1B-4538-AEA9-B06C8F38FBC1}" type="pres">
      <dgm:prSet presAssocID="{0070E935-590C-450E-A557-CB5B1C46BE11}" presName="hierChild4" presStyleCnt="0"/>
      <dgm:spPr/>
    </dgm:pt>
    <dgm:pt modelId="{3E6E6580-762D-4A44-8E58-653FAE0F86CA}" type="pres">
      <dgm:prSet presAssocID="{427CDD2A-5EA9-4203-BBBE-B112FB5AB36B}" presName="Name37" presStyleLbl="parChTrans1D4" presStyleIdx="7" presStyleCnt="14"/>
      <dgm:spPr/>
    </dgm:pt>
    <dgm:pt modelId="{8D07DEA1-38FA-400E-AF17-D2501A954C53}" type="pres">
      <dgm:prSet presAssocID="{3CC46A60-6060-43C1-8ECC-33618A598A51}" presName="hierRoot2" presStyleCnt="0">
        <dgm:presLayoutVars>
          <dgm:hierBranch val="init"/>
        </dgm:presLayoutVars>
      </dgm:prSet>
      <dgm:spPr/>
    </dgm:pt>
    <dgm:pt modelId="{122454C0-9CA3-41C9-A956-081A946B4D99}" type="pres">
      <dgm:prSet presAssocID="{3CC46A60-6060-43C1-8ECC-33618A598A51}" presName="rootComposite" presStyleCnt="0"/>
      <dgm:spPr/>
    </dgm:pt>
    <dgm:pt modelId="{0D9DC5FB-36C2-4F6A-970F-E5CF1380AF83}" type="pres">
      <dgm:prSet presAssocID="{3CC46A60-6060-43C1-8ECC-33618A598A51}" presName="rootText" presStyleLbl="node4" presStyleIdx="7" presStyleCnt="14">
        <dgm:presLayoutVars>
          <dgm:chPref val="3"/>
        </dgm:presLayoutVars>
      </dgm:prSet>
      <dgm:spPr/>
    </dgm:pt>
    <dgm:pt modelId="{570526B1-2B41-4E42-AC12-E0C8AB6CB901}" type="pres">
      <dgm:prSet presAssocID="{3CC46A60-6060-43C1-8ECC-33618A598A51}" presName="rootConnector" presStyleLbl="node4" presStyleIdx="7" presStyleCnt="14"/>
      <dgm:spPr/>
    </dgm:pt>
    <dgm:pt modelId="{1E791BCF-4545-4280-B46D-14168691C402}" type="pres">
      <dgm:prSet presAssocID="{3CC46A60-6060-43C1-8ECC-33618A598A51}" presName="hierChild4" presStyleCnt="0"/>
      <dgm:spPr/>
    </dgm:pt>
    <dgm:pt modelId="{E4845F65-2422-4255-8B93-0F2D7BE5E03B}" type="pres">
      <dgm:prSet presAssocID="{3CC46A60-6060-43C1-8ECC-33618A598A51}" presName="hierChild5" presStyleCnt="0"/>
      <dgm:spPr/>
    </dgm:pt>
    <dgm:pt modelId="{ED99ECB7-E1C8-4D69-B8FE-317FBF9CFDBB}" type="pres">
      <dgm:prSet presAssocID="{0070E935-590C-450E-A557-CB5B1C46BE11}" presName="hierChild5" presStyleCnt="0"/>
      <dgm:spPr/>
    </dgm:pt>
    <dgm:pt modelId="{DD056CD2-E4C3-469D-8DF0-D80B523C9A34}" type="pres">
      <dgm:prSet presAssocID="{95D2615D-FEC7-483D-A30A-98780174B1CC}" presName="Name37" presStyleLbl="parChTrans1D4" presStyleIdx="8" presStyleCnt="14"/>
      <dgm:spPr/>
    </dgm:pt>
    <dgm:pt modelId="{AE290E99-B151-45B4-9FFD-B3BC9EC919BB}" type="pres">
      <dgm:prSet presAssocID="{DE9CFE11-B460-4EE9-9B94-FB2328E8E935}" presName="hierRoot2" presStyleCnt="0">
        <dgm:presLayoutVars>
          <dgm:hierBranch val="init"/>
        </dgm:presLayoutVars>
      </dgm:prSet>
      <dgm:spPr/>
    </dgm:pt>
    <dgm:pt modelId="{DADFC394-8F5F-4A7F-ABF3-FD015301583E}" type="pres">
      <dgm:prSet presAssocID="{DE9CFE11-B460-4EE9-9B94-FB2328E8E935}" presName="rootComposite" presStyleCnt="0"/>
      <dgm:spPr/>
    </dgm:pt>
    <dgm:pt modelId="{827693F8-907B-4BDA-B237-C6C2B3A08969}" type="pres">
      <dgm:prSet presAssocID="{DE9CFE11-B460-4EE9-9B94-FB2328E8E935}" presName="rootText" presStyleLbl="node4" presStyleIdx="8" presStyleCnt="14">
        <dgm:presLayoutVars>
          <dgm:chPref val="3"/>
        </dgm:presLayoutVars>
      </dgm:prSet>
      <dgm:spPr/>
    </dgm:pt>
    <dgm:pt modelId="{B9848B0E-80F4-4CDB-912D-04747BE65258}" type="pres">
      <dgm:prSet presAssocID="{DE9CFE11-B460-4EE9-9B94-FB2328E8E935}" presName="rootConnector" presStyleLbl="node4" presStyleIdx="8" presStyleCnt="14"/>
      <dgm:spPr/>
    </dgm:pt>
    <dgm:pt modelId="{D0C47F78-A976-4923-9552-BA3455443077}" type="pres">
      <dgm:prSet presAssocID="{DE9CFE11-B460-4EE9-9B94-FB2328E8E935}" presName="hierChild4" presStyleCnt="0"/>
      <dgm:spPr/>
    </dgm:pt>
    <dgm:pt modelId="{6AAE537A-2639-47D4-A1FD-231FB29A2EA9}" type="pres">
      <dgm:prSet presAssocID="{0187D115-9031-4FBA-9A44-6259E5580020}" presName="Name37" presStyleLbl="parChTrans1D4" presStyleIdx="9" presStyleCnt="14"/>
      <dgm:spPr/>
    </dgm:pt>
    <dgm:pt modelId="{E953BBDA-FE43-4C87-8226-299382F0000C}" type="pres">
      <dgm:prSet presAssocID="{77E9E9A1-246A-4021-B37B-DC16CE9B9E65}" presName="hierRoot2" presStyleCnt="0">
        <dgm:presLayoutVars>
          <dgm:hierBranch val="init"/>
        </dgm:presLayoutVars>
      </dgm:prSet>
      <dgm:spPr/>
    </dgm:pt>
    <dgm:pt modelId="{EE346393-4AE4-41DE-B765-B9EF08152580}" type="pres">
      <dgm:prSet presAssocID="{77E9E9A1-246A-4021-B37B-DC16CE9B9E65}" presName="rootComposite" presStyleCnt="0"/>
      <dgm:spPr/>
    </dgm:pt>
    <dgm:pt modelId="{23E685E5-8B92-4103-805C-96CDDE036C25}" type="pres">
      <dgm:prSet presAssocID="{77E9E9A1-246A-4021-B37B-DC16CE9B9E65}" presName="rootText" presStyleLbl="node4" presStyleIdx="9" presStyleCnt="14">
        <dgm:presLayoutVars>
          <dgm:chPref val="3"/>
        </dgm:presLayoutVars>
      </dgm:prSet>
      <dgm:spPr/>
    </dgm:pt>
    <dgm:pt modelId="{BEC993BC-FF42-4F3B-9AF9-03BB8848E5B1}" type="pres">
      <dgm:prSet presAssocID="{77E9E9A1-246A-4021-B37B-DC16CE9B9E65}" presName="rootConnector" presStyleLbl="node4" presStyleIdx="9" presStyleCnt="14"/>
      <dgm:spPr/>
    </dgm:pt>
    <dgm:pt modelId="{AFC45D56-C97D-421B-92D8-82A4C58EE0FA}" type="pres">
      <dgm:prSet presAssocID="{77E9E9A1-246A-4021-B37B-DC16CE9B9E65}" presName="hierChild4" presStyleCnt="0"/>
      <dgm:spPr/>
    </dgm:pt>
    <dgm:pt modelId="{AF2DDBB9-C46E-4DE8-AA79-7D5C5832E5A3}" type="pres">
      <dgm:prSet presAssocID="{77E9E9A1-246A-4021-B37B-DC16CE9B9E65}" presName="hierChild5" presStyleCnt="0"/>
      <dgm:spPr/>
    </dgm:pt>
    <dgm:pt modelId="{5E6AB615-7D53-4E03-A07B-1B5659AA5612}" type="pres">
      <dgm:prSet presAssocID="{AED10802-92C8-4EFB-8C84-42E6C7BA15E0}" presName="Name37" presStyleLbl="parChTrans1D4" presStyleIdx="10" presStyleCnt="14"/>
      <dgm:spPr/>
    </dgm:pt>
    <dgm:pt modelId="{C2125C93-9C59-4376-9A0B-52C2A5C340A9}" type="pres">
      <dgm:prSet presAssocID="{9CB3BA29-4AD8-4D4D-8D6B-345E888AEC1E}" presName="hierRoot2" presStyleCnt="0">
        <dgm:presLayoutVars>
          <dgm:hierBranch val="init"/>
        </dgm:presLayoutVars>
      </dgm:prSet>
      <dgm:spPr/>
    </dgm:pt>
    <dgm:pt modelId="{193540DE-2170-41AE-9DF0-B20781B28326}" type="pres">
      <dgm:prSet presAssocID="{9CB3BA29-4AD8-4D4D-8D6B-345E888AEC1E}" presName="rootComposite" presStyleCnt="0"/>
      <dgm:spPr/>
    </dgm:pt>
    <dgm:pt modelId="{8DE3C229-C2CA-4509-8C40-7778EAE976B9}" type="pres">
      <dgm:prSet presAssocID="{9CB3BA29-4AD8-4D4D-8D6B-345E888AEC1E}" presName="rootText" presStyleLbl="node4" presStyleIdx="10" presStyleCnt="14">
        <dgm:presLayoutVars>
          <dgm:chPref val="3"/>
        </dgm:presLayoutVars>
      </dgm:prSet>
      <dgm:spPr/>
    </dgm:pt>
    <dgm:pt modelId="{C79BFCF5-9B76-4154-835C-C2DF61B70993}" type="pres">
      <dgm:prSet presAssocID="{9CB3BA29-4AD8-4D4D-8D6B-345E888AEC1E}" presName="rootConnector" presStyleLbl="node4" presStyleIdx="10" presStyleCnt="14"/>
      <dgm:spPr/>
    </dgm:pt>
    <dgm:pt modelId="{3424B60B-D309-4418-8F50-5F521C7272A3}" type="pres">
      <dgm:prSet presAssocID="{9CB3BA29-4AD8-4D4D-8D6B-345E888AEC1E}" presName="hierChild4" presStyleCnt="0"/>
      <dgm:spPr/>
    </dgm:pt>
    <dgm:pt modelId="{412721D2-BA79-4472-820E-C8CD6B2455E2}" type="pres">
      <dgm:prSet presAssocID="{9CB3BA29-4AD8-4D4D-8D6B-345E888AEC1E}" presName="hierChild5" presStyleCnt="0"/>
      <dgm:spPr/>
    </dgm:pt>
    <dgm:pt modelId="{D43D50B9-3E7A-4FBA-A78B-099175464163}" type="pres">
      <dgm:prSet presAssocID="{DE9CFE11-B460-4EE9-9B94-FB2328E8E935}" presName="hierChild5" presStyleCnt="0"/>
      <dgm:spPr/>
    </dgm:pt>
    <dgm:pt modelId="{E4F94830-6C12-4785-A8DB-247D930947BD}" type="pres">
      <dgm:prSet presAssocID="{EEEFAF81-F413-4911-AD7C-EFBD80E08302}" presName="hierChild5" presStyleCnt="0"/>
      <dgm:spPr/>
    </dgm:pt>
    <dgm:pt modelId="{DA739459-49D0-40EB-9630-81836B70BEFC}" type="pres">
      <dgm:prSet presAssocID="{6E8D1F29-252C-4C72-B438-20076D5EC51B}" presName="hierChild5" presStyleCnt="0"/>
      <dgm:spPr/>
    </dgm:pt>
    <dgm:pt modelId="{7CC92CF9-6302-4B9D-8D52-3301F45CC4D7}" type="pres">
      <dgm:prSet presAssocID="{433AB9C7-F14C-48D0-BB88-DB6D7DDB61BE}" presName="Name37" presStyleLbl="parChTrans1D2" presStyleIdx="1" presStyleCnt="7"/>
      <dgm:spPr/>
    </dgm:pt>
    <dgm:pt modelId="{067C18D2-BE21-4933-8B63-747C9AF098D3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C1AAB1FB-6A27-4F72-A7F8-169AADFBE52F}" type="pres">
      <dgm:prSet presAssocID="{07DBF2A1-E0A4-4A2B-8691-F056ACC370C1}" presName="rootComposite" presStyleCnt="0"/>
      <dgm:spPr/>
    </dgm:pt>
    <dgm:pt modelId="{FF2A384E-197B-42E8-A18D-41DE19EF25BE}" type="pres">
      <dgm:prSet presAssocID="{07DBF2A1-E0A4-4A2B-8691-F056ACC370C1}" presName="rootText" presStyleLbl="node2" presStyleIdx="1" presStyleCnt="6">
        <dgm:presLayoutVars>
          <dgm:chPref val="3"/>
        </dgm:presLayoutVars>
      </dgm:prSet>
      <dgm:spPr/>
    </dgm:pt>
    <dgm:pt modelId="{03C89C86-431A-40DC-A643-38E07498CA1C}" type="pres">
      <dgm:prSet presAssocID="{07DBF2A1-E0A4-4A2B-8691-F056ACC370C1}" presName="rootConnector" presStyleLbl="node2" presStyleIdx="1" presStyleCnt="6"/>
      <dgm:spPr/>
    </dgm:pt>
    <dgm:pt modelId="{CD8EBB01-63E8-4BD0-8B4B-451B64A09D69}" type="pres">
      <dgm:prSet presAssocID="{07DBF2A1-E0A4-4A2B-8691-F056ACC370C1}" presName="hierChild4" presStyleCnt="0"/>
      <dgm:spPr/>
    </dgm:pt>
    <dgm:pt modelId="{10ED174B-70E4-4C80-B015-E6477AD32308}" type="pres">
      <dgm:prSet presAssocID="{5988ECCE-F5C5-4133-B5FE-752347FB61CC}" presName="Name37" presStyleLbl="parChTrans1D3" presStyleIdx="2" presStyleCnt="9"/>
      <dgm:spPr/>
    </dgm:pt>
    <dgm:pt modelId="{2E5A2B6B-6090-409B-9ED0-D0304AE07313}" type="pres">
      <dgm:prSet presAssocID="{3FC8F26B-7C48-4566-9E4D-D671A5CF6D51}" presName="hierRoot2" presStyleCnt="0">
        <dgm:presLayoutVars>
          <dgm:hierBranch val="init"/>
        </dgm:presLayoutVars>
      </dgm:prSet>
      <dgm:spPr/>
    </dgm:pt>
    <dgm:pt modelId="{64B98E29-031C-4D27-A9EB-53CC87020B31}" type="pres">
      <dgm:prSet presAssocID="{3FC8F26B-7C48-4566-9E4D-D671A5CF6D51}" presName="rootComposite" presStyleCnt="0"/>
      <dgm:spPr/>
    </dgm:pt>
    <dgm:pt modelId="{DB70C8BA-0997-4166-B59B-75F94A1DD246}" type="pres">
      <dgm:prSet presAssocID="{3FC8F26B-7C48-4566-9E4D-D671A5CF6D51}" presName="rootText" presStyleLbl="node3" presStyleIdx="2" presStyleCnt="9">
        <dgm:presLayoutVars>
          <dgm:chPref val="3"/>
        </dgm:presLayoutVars>
      </dgm:prSet>
      <dgm:spPr/>
    </dgm:pt>
    <dgm:pt modelId="{05255CF5-2CA2-40D7-81B4-11CEE3002289}" type="pres">
      <dgm:prSet presAssocID="{3FC8F26B-7C48-4566-9E4D-D671A5CF6D51}" presName="rootConnector" presStyleLbl="node3" presStyleIdx="2" presStyleCnt="9"/>
      <dgm:spPr/>
    </dgm:pt>
    <dgm:pt modelId="{C22FD182-D840-49D8-81BE-AC8297F4BC83}" type="pres">
      <dgm:prSet presAssocID="{3FC8F26B-7C48-4566-9E4D-D671A5CF6D51}" presName="hierChild4" presStyleCnt="0"/>
      <dgm:spPr/>
    </dgm:pt>
    <dgm:pt modelId="{862EA65E-FF77-4EC4-AD21-FA654F52D500}" type="pres">
      <dgm:prSet presAssocID="{3FC8F26B-7C48-4566-9E4D-D671A5CF6D51}" presName="hierChild5" presStyleCnt="0"/>
      <dgm:spPr/>
    </dgm:pt>
    <dgm:pt modelId="{BB1B714D-40CD-470F-B995-D91FCD0608ED}" type="pres">
      <dgm:prSet presAssocID="{07DBF2A1-E0A4-4A2B-8691-F056ACC370C1}" presName="hierChild5" presStyleCnt="0"/>
      <dgm:spPr/>
    </dgm:pt>
    <dgm:pt modelId="{0652E13E-7C8C-43B2-A11F-AF58DB523F9A}" type="pres">
      <dgm:prSet presAssocID="{26F335E1-4B20-4B76-87F3-8F11C83071DC}" presName="Name37" presStyleLbl="parChTrans1D2" presStyleIdx="2" presStyleCnt="7"/>
      <dgm:spPr/>
    </dgm:pt>
    <dgm:pt modelId="{40499AA7-A621-4724-8CAA-E27B45F2F478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DA447FED-ACD9-4FD0-8B7F-FA5BC06697B7}" type="pres">
      <dgm:prSet presAssocID="{68368981-42D7-4BB9-9954-2DC02A2BD0B8}" presName="rootComposite" presStyleCnt="0"/>
      <dgm:spPr/>
    </dgm:pt>
    <dgm:pt modelId="{3DB9F2C2-C679-459F-8E98-A51EB641A155}" type="pres">
      <dgm:prSet presAssocID="{68368981-42D7-4BB9-9954-2DC02A2BD0B8}" presName="rootText" presStyleLbl="node2" presStyleIdx="2" presStyleCnt="6">
        <dgm:presLayoutVars>
          <dgm:chPref val="3"/>
        </dgm:presLayoutVars>
      </dgm:prSet>
      <dgm:spPr/>
    </dgm:pt>
    <dgm:pt modelId="{C72605D0-471D-4269-B6D5-A3C21BD22464}" type="pres">
      <dgm:prSet presAssocID="{68368981-42D7-4BB9-9954-2DC02A2BD0B8}" presName="rootConnector" presStyleLbl="node2" presStyleIdx="2" presStyleCnt="6"/>
      <dgm:spPr/>
    </dgm:pt>
    <dgm:pt modelId="{4C7148BA-2EEB-4F48-A906-0C166946C8C3}" type="pres">
      <dgm:prSet presAssocID="{68368981-42D7-4BB9-9954-2DC02A2BD0B8}" presName="hierChild4" presStyleCnt="0"/>
      <dgm:spPr/>
    </dgm:pt>
    <dgm:pt modelId="{1708DEFC-8935-4A1C-9DD5-2B92B47A77F5}" type="pres">
      <dgm:prSet presAssocID="{248D2A81-23E2-45BE-B9CE-68B3111D7D63}" presName="Name37" presStyleLbl="parChTrans1D3" presStyleIdx="3" presStyleCnt="9"/>
      <dgm:spPr/>
    </dgm:pt>
    <dgm:pt modelId="{B86D6E79-F76D-41BE-BB24-896827C2D1AD}" type="pres">
      <dgm:prSet presAssocID="{919E2BEC-F8E2-4F6B-9A0C-9F21D773C019}" presName="hierRoot2" presStyleCnt="0">
        <dgm:presLayoutVars>
          <dgm:hierBranch val="init"/>
        </dgm:presLayoutVars>
      </dgm:prSet>
      <dgm:spPr/>
    </dgm:pt>
    <dgm:pt modelId="{6A8B9A3A-5C42-4629-8652-C4985EC5A8C9}" type="pres">
      <dgm:prSet presAssocID="{919E2BEC-F8E2-4F6B-9A0C-9F21D773C019}" presName="rootComposite" presStyleCnt="0"/>
      <dgm:spPr/>
    </dgm:pt>
    <dgm:pt modelId="{8BCE5BA7-EDDC-4194-A9D1-B38294BAB5D5}" type="pres">
      <dgm:prSet presAssocID="{919E2BEC-F8E2-4F6B-9A0C-9F21D773C019}" presName="rootText" presStyleLbl="node3" presStyleIdx="3" presStyleCnt="9">
        <dgm:presLayoutVars>
          <dgm:chPref val="3"/>
        </dgm:presLayoutVars>
      </dgm:prSet>
      <dgm:spPr/>
    </dgm:pt>
    <dgm:pt modelId="{2C1B0C43-8411-404B-9860-1168E31C9A1B}" type="pres">
      <dgm:prSet presAssocID="{919E2BEC-F8E2-4F6B-9A0C-9F21D773C019}" presName="rootConnector" presStyleLbl="node3" presStyleIdx="3" presStyleCnt="9"/>
      <dgm:spPr/>
    </dgm:pt>
    <dgm:pt modelId="{E6936BBE-A480-4F26-8FEB-80C5FB24956B}" type="pres">
      <dgm:prSet presAssocID="{919E2BEC-F8E2-4F6B-9A0C-9F21D773C019}" presName="hierChild4" presStyleCnt="0"/>
      <dgm:spPr/>
    </dgm:pt>
    <dgm:pt modelId="{73705DAC-38BF-4D31-AEE5-B825D5C6C3AD}" type="pres">
      <dgm:prSet presAssocID="{919E2BEC-F8E2-4F6B-9A0C-9F21D773C019}" presName="hierChild5" presStyleCnt="0"/>
      <dgm:spPr/>
    </dgm:pt>
    <dgm:pt modelId="{6C414892-072B-49D1-94BC-AA7B83756E23}" type="pres">
      <dgm:prSet presAssocID="{3680B1F3-FB6C-4FB5-ACA2-CC115631F102}" presName="Name37" presStyleLbl="parChTrans1D3" presStyleIdx="4" presStyleCnt="9"/>
      <dgm:spPr/>
    </dgm:pt>
    <dgm:pt modelId="{69755EF7-DDBD-480A-A154-2497061E7A20}" type="pres">
      <dgm:prSet presAssocID="{1141B4F9-41FD-45C7-9109-4184BB62F107}" presName="hierRoot2" presStyleCnt="0">
        <dgm:presLayoutVars>
          <dgm:hierBranch val="init"/>
        </dgm:presLayoutVars>
      </dgm:prSet>
      <dgm:spPr/>
    </dgm:pt>
    <dgm:pt modelId="{CAFD020C-6AE3-4B7E-AB70-B55B1461BB34}" type="pres">
      <dgm:prSet presAssocID="{1141B4F9-41FD-45C7-9109-4184BB62F107}" presName="rootComposite" presStyleCnt="0"/>
      <dgm:spPr/>
    </dgm:pt>
    <dgm:pt modelId="{F8211ED6-457A-4BEB-9A43-81719FD5E32B}" type="pres">
      <dgm:prSet presAssocID="{1141B4F9-41FD-45C7-9109-4184BB62F107}" presName="rootText" presStyleLbl="node3" presStyleIdx="4" presStyleCnt="9">
        <dgm:presLayoutVars>
          <dgm:chPref val="3"/>
        </dgm:presLayoutVars>
      </dgm:prSet>
      <dgm:spPr/>
    </dgm:pt>
    <dgm:pt modelId="{54DB7D57-DE34-4D98-BAF9-A1B6A7BBD2A5}" type="pres">
      <dgm:prSet presAssocID="{1141B4F9-41FD-45C7-9109-4184BB62F107}" presName="rootConnector" presStyleLbl="node3" presStyleIdx="4" presStyleCnt="9"/>
      <dgm:spPr/>
    </dgm:pt>
    <dgm:pt modelId="{784EAEF5-9EE3-42E6-BEF0-4CF96DF2082F}" type="pres">
      <dgm:prSet presAssocID="{1141B4F9-41FD-45C7-9109-4184BB62F107}" presName="hierChild4" presStyleCnt="0"/>
      <dgm:spPr/>
    </dgm:pt>
    <dgm:pt modelId="{0BC9C661-7305-45AE-A766-D603D9A9794B}" type="pres">
      <dgm:prSet presAssocID="{1141B4F9-41FD-45C7-9109-4184BB62F107}" presName="hierChild5" presStyleCnt="0"/>
      <dgm:spPr/>
    </dgm:pt>
    <dgm:pt modelId="{4695B80E-502D-494E-8235-A18C28D077EB}" type="pres">
      <dgm:prSet presAssocID="{74ADA08A-8482-40D1-AED9-2274D12839A2}" presName="Name37" presStyleLbl="parChTrans1D3" presStyleIdx="5" presStyleCnt="9"/>
      <dgm:spPr/>
    </dgm:pt>
    <dgm:pt modelId="{D4A0F43B-EA2A-4D2E-9AB3-09B8B80A064C}" type="pres">
      <dgm:prSet presAssocID="{EBA71F61-175C-433B-B838-C57EBF1EF388}" presName="hierRoot2" presStyleCnt="0">
        <dgm:presLayoutVars>
          <dgm:hierBranch val="init"/>
        </dgm:presLayoutVars>
      </dgm:prSet>
      <dgm:spPr/>
    </dgm:pt>
    <dgm:pt modelId="{49A696F3-B583-4D56-9E9E-7786F703CC78}" type="pres">
      <dgm:prSet presAssocID="{EBA71F61-175C-433B-B838-C57EBF1EF388}" presName="rootComposite" presStyleCnt="0"/>
      <dgm:spPr/>
    </dgm:pt>
    <dgm:pt modelId="{A80502EC-877E-4090-AAEF-64F0D09D8C3C}" type="pres">
      <dgm:prSet presAssocID="{EBA71F61-175C-433B-B838-C57EBF1EF388}" presName="rootText" presStyleLbl="node3" presStyleIdx="5" presStyleCnt="9">
        <dgm:presLayoutVars>
          <dgm:chPref val="3"/>
        </dgm:presLayoutVars>
      </dgm:prSet>
      <dgm:spPr/>
    </dgm:pt>
    <dgm:pt modelId="{938402AD-BF7F-4329-965A-C8DEE9AB5DAC}" type="pres">
      <dgm:prSet presAssocID="{EBA71F61-175C-433B-B838-C57EBF1EF388}" presName="rootConnector" presStyleLbl="node3" presStyleIdx="5" presStyleCnt="9"/>
      <dgm:spPr/>
    </dgm:pt>
    <dgm:pt modelId="{7A79A75A-BDB4-4BA3-8B8F-EB24F3587A4B}" type="pres">
      <dgm:prSet presAssocID="{EBA71F61-175C-433B-B838-C57EBF1EF388}" presName="hierChild4" presStyleCnt="0"/>
      <dgm:spPr/>
    </dgm:pt>
    <dgm:pt modelId="{03FC6769-0F34-4AAE-9DEC-77C9888A63F6}" type="pres">
      <dgm:prSet presAssocID="{EBA71F61-175C-433B-B838-C57EBF1EF388}" presName="hierChild5" presStyleCnt="0"/>
      <dgm:spPr/>
    </dgm:pt>
    <dgm:pt modelId="{6AEB7760-A30A-4986-A159-CC643F6F4C2F}" type="pres">
      <dgm:prSet presAssocID="{68368981-42D7-4BB9-9954-2DC02A2BD0B8}" presName="hierChild5" presStyleCnt="0"/>
      <dgm:spPr/>
    </dgm:pt>
    <dgm:pt modelId="{8D38BA55-E5F5-4224-ABF4-57772B6FDBB8}" type="pres">
      <dgm:prSet presAssocID="{1878ABEA-AABF-47FD-A137-E2BB883BF0BA}" presName="Name37" presStyleLbl="parChTrans1D2" presStyleIdx="3" presStyleCnt="7"/>
      <dgm:spPr/>
    </dgm:pt>
    <dgm:pt modelId="{A8B4512F-56B0-4C50-A412-EF2739347A91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1921D16E-7381-4D69-A7F6-C54CD783293E}" type="pres">
      <dgm:prSet presAssocID="{7819721C-A75B-469F-A1DD-5D36F729252B}" presName="rootComposite" presStyleCnt="0"/>
      <dgm:spPr/>
    </dgm:pt>
    <dgm:pt modelId="{F60F0BDA-7046-47F2-8E1D-6A8B60C0DDAA}" type="pres">
      <dgm:prSet presAssocID="{7819721C-A75B-469F-A1DD-5D36F729252B}" presName="rootText" presStyleLbl="node2" presStyleIdx="3" presStyleCnt="6">
        <dgm:presLayoutVars>
          <dgm:chPref val="3"/>
        </dgm:presLayoutVars>
      </dgm:prSet>
      <dgm:spPr/>
    </dgm:pt>
    <dgm:pt modelId="{EEB08198-0483-470E-B23F-3CD1E0BA0605}" type="pres">
      <dgm:prSet presAssocID="{7819721C-A75B-469F-A1DD-5D36F729252B}" presName="rootConnector" presStyleLbl="node2" presStyleIdx="3" presStyleCnt="6"/>
      <dgm:spPr/>
    </dgm:pt>
    <dgm:pt modelId="{B3A71972-C030-4882-A184-AB103055AEB4}" type="pres">
      <dgm:prSet presAssocID="{7819721C-A75B-469F-A1DD-5D36F729252B}" presName="hierChild4" presStyleCnt="0"/>
      <dgm:spPr/>
    </dgm:pt>
    <dgm:pt modelId="{BDE06D5E-0442-41F6-AD40-A47FC1C971ED}" type="pres">
      <dgm:prSet presAssocID="{7819721C-A75B-469F-A1DD-5D36F729252B}" presName="hierChild5" presStyleCnt="0"/>
      <dgm:spPr/>
    </dgm:pt>
    <dgm:pt modelId="{0E7FC181-80F7-45E2-A102-34B2A9B09C83}" type="pres">
      <dgm:prSet presAssocID="{C7DD73A0-142D-47DC-817D-166E26B355C1}" presName="Name37" presStyleLbl="parChTrans1D2" presStyleIdx="4" presStyleCnt="7"/>
      <dgm:spPr/>
    </dgm:pt>
    <dgm:pt modelId="{BD36470E-84C9-4ADD-9296-679EA8B5E61B}" type="pres">
      <dgm:prSet presAssocID="{3222BF88-68CF-41F4-969D-37A674E0EE61}" presName="hierRoot2" presStyleCnt="0">
        <dgm:presLayoutVars>
          <dgm:hierBranch val="init"/>
        </dgm:presLayoutVars>
      </dgm:prSet>
      <dgm:spPr/>
    </dgm:pt>
    <dgm:pt modelId="{B961C280-12A1-4FCF-89E7-86B4B2FA48C2}" type="pres">
      <dgm:prSet presAssocID="{3222BF88-68CF-41F4-969D-37A674E0EE61}" presName="rootComposite" presStyleCnt="0"/>
      <dgm:spPr/>
    </dgm:pt>
    <dgm:pt modelId="{A25E859E-F8CB-4061-B496-869E27CF6697}" type="pres">
      <dgm:prSet presAssocID="{3222BF88-68CF-41F4-969D-37A674E0EE61}" presName="rootText" presStyleLbl="node2" presStyleIdx="4" presStyleCnt="6">
        <dgm:presLayoutVars>
          <dgm:chPref val="3"/>
        </dgm:presLayoutVars>
      </dgm:prSet>
      <dgm:spPr/>
    </dgm:pt>
    <dgm:pt modelId="{671DAAFB-9BEB-4EAE-B14F-1EAD74190A40}" type="pres">
      <dgm:prSet presAssocID="{3222BF88-68CF-41F4-969D-37A674E0EE61}" presName="rootConnector" presStyleLbl="node2" presStyleIdx="4" presStyleCnt="6"/>
      <dgm:spPr/>
    </dgm:pt>
    <dgm:pt modelId="{F971A971-54FD-4C9F-BC95-86BAE3BE600E}" type="pres">
      <dgm:prSet presAssocID="{3222BF88-68CF-41F4-969D-37A674E0EE61}" presName="hierChild4" presStyleCnt="0"/>
      <dgm:spPr/>
    </dgm:pt>
    <dgm:pt modelId="{93C3B730-7C99-4F71-A0F0-F0B33A6FF458}" type="pres">
      <dgm:prSet presAssocID="{CFB47C6F-C94F-43F0-8072-569BA3FE6021}" presName="Name37" presStyleLbl="parChTrans1D3" presStyleIdx="6" presStyleCnt="9"/>
      <dgm:spPr/>
    </dgm:pt>
    <dgm:pt modelId="{66D67F4F-F814-409F-999A-28B44CB0A4B2}" type="pres">
      <dgm:prSet presAssocID="{CAC37B40-1B03-43C3-915B-2E592605FC58}" presName="hierRoot2" presStyleCnt="0">
        <dgm:presLayoutVars>
          <dgm:hierBranch val="init"/>
        </dgm:presLayoutVars>
      </dgm:prSet>
      <dgm:spPr/>
    </dgm:pt>
    <dgm:pt modelId="{3B01FF88-471F-46FD-8703-E24751C67F88}" type="pres">
      <dgm:prSet presAssocID="{CAC37B40-1B03-43C3-915B-2E592605FC58}" presName="rootComposite" presStyleCnt="0"/>
      <dgm:spPr/>
    </dgm:pt>
    <dgm:pt modelId="{6160CE19-F8F4-4BE7-AA24-C40EFDB0746B}" type="pres">
      <dgm:prSet presAssocID="{CAC37B40-1B03-43C3-915B-2E592605FC58}" presName="rootText" presStyleLbl="node3" presStyleIdx="6" presStyleCnt="9">
        <dgm:presLayoutVars>
          <dgm:chPref val="3"/>
        </dgm:presLayoutVars>
      </dgm:prSet>
      <dgm:spPr/>
    </dgm:pt>
    <dgm:pt modelId="{23AD371F-97BA-4567-B35B-170E68A749D0}" type="pres">
      <dgm:prSet presAssocID="{CAC37B40-1B03-43C3-915B-2E592605FC58}" presName="rootConnector" presStyleLbl="node3" presStyleIdx="6" presStyleCnt="9"/>
      <dgm:spPr/>
    </dgm:pt>
    <dgm:pt modelId="{1E181EF7-9250-47C0-9944-1E4F55D01F9C}" type="pres">
      <dgm:prSet presAssocID="{CAC37B40-1B03-43C3-915B-2E592605FC58}" presName="hierChild4" presStyleCnt="0"/>
      <dgm:spPr/>
    </dgm:pt>
    <dgm:pt modelId="{A757B9CF-0206-4D32-B83F-10BC6C07FBB4}" type="pres">
      <dgm:prSet presAssocID="{CAC37B40-1B03-43C3-915B-2E592605FC58}" presName="hierChild5" presStyleCnt="0"/>
      <dgm:spPr/>
    </dgm:pt>
    <dgm:pt modelId="{5B39EC67-DBE6-4F46-A98D-04E6E3DA5740}" type="pres">
      <dgm:prSet presAssocID="{1DFCFA01-F88D-4360-894E-B61B29FB2E52}" presName="Name37" presStyleLbl="parChTrans1D3" presStyleIdx="7" presStyleCnt="9"/>
      <dgm:spPr/>
    </dgm:pt>
    <dgm:pt modelId="{603E8F35-A3DB-43AD-9671-C023E226AC0E}" type="pres">
      <dgm:prSet presAssocID="{CC7A51E4-6229-4C1F-9F58-28B47FB91AD2}" presName="hierRoot2" presStyleCnt="0">
        <dgm:presLayoutVars>
          <dgm:hierBranch val="init"/>
        </dgm:presLayoutVars>
      </dgm:prSet>
      <dgm:spPr/>
    </dgm:pt>
    <dgm:pt modelId="{F56F9179-54E6-4FE9-8076-FC3316041F6F}" type="pres">
      <dgm:prSet presAssocID="{CC7A51E4-6229-4C1F-9F58-28B47FB91AD2}" presName="rootComposite" presStyleCnt="0"/>
      <dgm:spPr/>
    </dgm:pt>
    <dgm:pt modelId="{342409FD-8A17-4D45-A5BE-3DBC379EA1B0}" type="pres">
      <dgm:prSet presAssocID="{CC7A51E4-6229-4C1F-9F58-28B47FB91AD2}" presName="rootText" presStyleLbl="node3" presStyleIdx="7" presStyleCnt="9">
        <dgm:presLayoutVars>
          <dgm:chPref val="3"/>
        </dgm:presLayoutVars>
      </dgm:prSet>
      <dgm:spPr/>
    </dgm:pt>
    <dgm:pt modelId="{DC06D61C-CBFF-47CB-AC7D-76BCF418621F}" type="pres">
      <dgm:prSet presAssocID="{CC7A51E4-6229-4C1F-9F58-28B47FB91AD2}" presName="rootConnector" presStyleLbl="node3" presStyleIdx="7" presStyleCnt="9"/>
      <dgm:spPr/>
    </dgm:pt>
    <dgm:pt modelId="{76CF7A71-D4E4-41DC-97F6-88726DAEFEC2}" type="pres">
      <dgm:prSet presAssocID="{CC7A51E4-6229-4C1F-9F58-28B47FB91AD2}" presName="hierChild4" presStyleCnt="0"/>
      <dgm:spPr/>
    </dgm:pt>
    <dgm:pt modelId="{5D68086D-7528-4533-98C6-905E901F3019}" type="pres">
      <dgm:prSet presAssocID="{CC7A51E4-6229-4C1F-9F58-28B47FB91AD2}" presName="hierChild5" presStyleCnt="0"/>
      <dgm:spPr/>
    </dgm:pt>
    <dgm:pt modelId="{F2F67216-FA1A-4DC6-B7F9-6884037A0C21}" type="pres">
      <dgm:prSet presAssocID="{E707EC6A-1834-49CA-860D-52D088432695}" presName="Name37" presStyleLbl="parChTrans1D3" presStyleIdx="8" presStyleCnt="9"/>
      <dgm:spPr/>
    </dgm:pt>
    <dgm:pt modelId="{7F414FBB-B9B0-494C-952E-DDC43A25E35C}" type="pres">
      <dgm:prSet presAssocID="{10096C0E-208E-4A26-91CD-1508B934C97C}" presName="hierRoot2" presStyleCnt="0">
        <dgm:presLayoutVars>
          <dgm:hierBranch val="init"/>
        </dgm:presLayoutVars>
      </dgm:prSet>
      <dgm:spPr/>
    </dgm:pt>
    <dgm:pt modelId="{98EE4046-1850-4FD7-A195-084208A728BB}" type="pres">
      <dgm:prSet presAssocID="{10096C0E-208E-4A26-91CD-1508B934C97C}" presName="rootComposite" presStyleCnt="0"/>
      <dgm:spPr/>
    </dgm:pt>
    <dgm:pt modelId="{A7FE5D3D-AA45-4481-83F1-28E99D38624A}" type="pres">
      <dgm:prSet presAssocID="{10096C0E-208E-4A26-91CD-1508B934C97C}" presName="rootText" presStyleLbl="node3" presStyleIdx="8" presStyleCnt="9">
        <dgm:presLayoutVars>
          <dgm:chPref val="3"/>
        </dgm:presLayoutVars>
      </dgm:prSet>
      <dgm:spPr/>
    </dgm:pt>
    <dgm:pt modelId="{CED38E1C-3F91-4706-B9F0-653EFA3DCF11}" type="pres">
      <dgm:prSet presAssocID="{10096C0E-208E-4A26-91CD-1508B934C97C}" presName="rootConnector" presStyleLbl="node3" presStyleIdx="8" presStyleCnt="9"/>
      <dgm:spPr/>
    </dgm:pt>
    <dgm:pt modelId="{411ED9BE-4DB6-4FB4-A6D8-ECA93B386277}" type="pres">
      <dgm:prSet presAssocID="{10096C0E-208E-4A26-91CD-1508B934C97C}" presName="hierChild4" presStyleCnt="0"/>
      <dgm:spPr/>
    </dgm:pt>
    <dgm:pt modelId="{9C3B6D65-7645-4250-A6ED-F595A65BD60B}" type="pres">
      <dgm:prSet presAssocID="{80E1CB1B-0F8B-4B2B-88BF-6DA80A17F28B}" presName="Name37" presStyleLbl="parChTrans1D4" presStyleIdx="11" presStyleCnt="14"/>
      <dgm:spPr/>
    </dgm:pt>
    <dgm:pt modelId="{8293D6CB-50FC-47FA-B9F6-6899F9F20B9A}" type="pres">
      <dgm:prSet presAssocID="{10600C87-3955-4CD1-BFB5-22E52AEC004E}" presName="hierRoot2" presStyleCnt="0">
        <dgm:presLayoutVars>
          <dgm:hierBranch val="init"/>
        </dgm:presLayoutVars>
      </dgm:prSet>
      <dgm:spPr/>
    </dgm:pt>
    <dgm:pt modelId="{ECC9FC09-25FE-48BF-A9A2-07D943F4371D}" type="pres">
      <dgm:prSet presAssocID="{10600C87-3955-4CD1-BFB5-22E52AEC004E}" presName="rootComposite" presStyleCnt="0"/>
      <dgm:spPr/>
    </dgm:pt>
    <dgm:pt modelId="{E6F25F7E-EFA1-4AAA-946D-E5D94C16210E}" type="pres">
      <dgm:prSet presAssocID="{10600C87-3955-4CD1-BFB5-22E52AEC004E}" presName="rootText" presStyleLbl="node4" presStyleIdx="11" presStyleCnt="14">
        <dgm:presLayoutVars>
          <dgm:chPref val="3"/>
        </dgm:presLayoutVars>
      </dgm:prSet>
      <dgm:spPr/>
    </dgm:pt>
    <dgm:pt modelId="{034CBB0F-2519-4AA0-948E-89D9F8DC7734}" type="pres">
      <dgm:prSet presAssocID="{10600C87-3955-4CD1-BFB5-22E52AEC004E}" presName="rootConnector" presStyleLbl="node4" presStyleIdx="11" presStyleCnt="14"/>
      <dgm:spPr/>
    </dgm:pt>
    <dgm:pt modelId="{B4CBD723-1C75-4543-9BB3-8EF80B70F2CA}" type="pres">
      <dgm:prSet presAssocID="{10600C87-3955-4CD1-BFB5-22E52AEC004E}" presName="hierChild4" presStyleCnt="0"/>
      <dgm:spPr/>
    </dgm:pt>
    <dgm:pt modelId="{BF5E6FD2-6063-420F-B39A-C3A3FCD5F761}" type="pres">
      <dgm:prSet presAssocID="{10600C87-3955-4CD1-BFB5-22E52AEC004E}" presName="hierChild5" presStyleCnt="0"/>
      <dgm:spPr/>
    </dgm:pt>
    <dgm:pt modelId="{1C402722-CA41-446A-85B3-57B2AE740435}" type="pres">
      <dgm:prSet presAssocID="{8D9532F3-4DFD-4991-B4A3-6936D5BCF88E}" presName="Name37" presStyleLbl="parChTrans1D4" presStyleIdx="12" presStyleCnt="14"/>
      <dgm:spPr/>
    </dgm:pt>
    <dgm:pt modelId="{A85F1AE0-40D0-4B5E-8965-189685071669}" type="pres">
      <dgm:prSet presAssocID="{A070A74B-66A8-4CBA-8ECA-D0AB52E199C8}" presName="hierRoot2" presStyleCnt="0">
        <dgm:presLayoutVars>
          <dgm:hierBranch val="init"/>
        </dgm:presLayoutVars>
      </dgm:prSet>
      <dgm:spPr/>
    </dgm:pt>
    <dgm:pt modelId="{66569969-8D14-45BA-B099-91F9DCA1148E}" type="pres">
      <dgm:prSet presAssocID="{A070A74B-66A8-4CBA-8ECA-D0AB52E199C8}" presName="rootComposite" presStyleCnt="0"/>
      <dgm:spPr/>
    </dgm:pt>
    <dgm:pt modelId="{0EF668A5-C469-454F-869F-D1163049119D}" type="pres">
      <dgm:prSet presAssocID="{A070A74B-66A8-4CBA-8ECA-D0AB52E199C8}" presName="rootText" presStyleLbl="node4" presStyleIdx="12" presStyleCnt="14">
        <dgm:presLayoutVars>
          <dgm:chPref val="3"/>
        </dgm:presLayoutVars>
      </dgm:prSet>
      <dgm:spPr/>
    </dgm:pt>
    <dgm:pt modelId="{EB4015B0-0688-40D4-9C06-2B8749065FFE}" type="pres">
      <dgm:prSet presAssocID="{A070A74B-66A8-4CBA-8ECA-D0AB52E199C8}" presName="rootConnector" presStyleLbl="node4" presStyleIdx="12" presStyleCnt="14"/>
      <dgm:spPr/>
    </dgm:pt>
    <dgm:pt modelId="{62033EF6-CDE8-4E89-8C26-68D88CF71EB1}" type="pres">
      <dgm:prSet presAssocID="{A070A74B-66A8-4CBA-8ECA-D0AB52E199C8}" presName="hierChild4" presStyleCnt="0"/>
      <dgm:spPr/>
    </dgm:pt>
    <dgm:pt modelId="{F94AE563-4F8A-4F36-AB5C-137CFCA2E1EC}" type="pres">
      <dgm:prSet presAssocID="{A070A74B-66A8-4CBA-8ECA-D0AB52E199C8}" presName="hierChild5" presStyleCnt="0"/>
      <dgm:spPr/>
    </dgm:pt>
    <dgm:pt modelId="{F3EF8D63-E0D3-4361-8A33-2E666E7A17EF}" type="pres">
      <dgm:prSet presAssocID="{FBF06A66-FA29-426D-AA00-BEA9FDEBA256}" presName="Name37" presStyleLbl="parChTrans1D4" presStyleIdx="13" presStyleCnt="14"/>
      <dgm:spPr/>
    </dgm:pt>
    <dgm:pt modelId="{DFDF1E8E-9C9D-4C3E-8368-D288B1AD968A}" type="pres">
      <dgm:prSet presAssocID="{5730FFE3-BF43-4336-B6B6-F1A91253E7C5}" presName="hierRoot2" presStyleCnt="0">
        <dgm:presLayoutVars>
          <dgm:hierBranch val="init"/>
        </dgm:presLayoutVars>
      </dgm:prSet>
      <dgm:spPr/>
    </dgm:pt>
    <dgm:pt modelId="{EE636642-9772-4197-9BDD-433D95389120}" type="pres">
      <dgm:prSet presAssocID="{5730FFE3-BF43-4336-B6B6-F1A91253E7C5}" presName="rootComposite" presStyleCnt="0"/>
      <dgm:spPr/>
    </dgm:pt>
    <dgm:pt modelId="{D0BB69CE-1B03-4E6D-BE01-1CE1040B216C}" type="pres">
      <dgm:prSet presAssocID="{5730FFE3-BF43-4336-B6B6-F1A91253E7C5}" presName="rootText" presStyleLbl="node4" presStyleIdx="13" presStyleCnt="14">
        <dgm:presLayoutVars>
          <dgm:chPref val="3"/>
        </dgm:presLayoutVars>
      </dgm:prSet>
      <dgm:spPr/>
    </dgm:pt>
    <dgm:pt modelId="{F42809BD-6529-4462-B829-801BBD09114C}" type="pres">
      <dgm:prSet presAssocID="{5730FFE3-BF43-4336-B6B6-F1A91253E7C5}" presName="rootConnector" presStyleLbl="node4" presStyleIdx="13" presStyleCnt="14"/>
      <dgm:spPr/>
    </dgm:pt>
    <dgm:pt modelId="{62BB09E4-0106-475B-B07D-E5EDE85291F6}" type="pres">
      <dgm:prSet presAssocID="{5730FFE3-BF43-4336-B6B6-F1A91253E7C5}" presName="hierChild4" presStyleCnt="0"/>
      <dgm:spPr/>
    </dgm:pt>
    <dgm:pt modelId="{697901ED-4BC4-4626-AFA1-D04DE7E4A8BD}" type="pres">
      <dgm:prSet presAssocID="{5730FFE3-BF43-4336-B6B6-F1A91253E7C5}" presName="hierChild5" presStyleCnt="0"/>
      <dgm:spPr/>
    </dgm:pt>
    <dgm:pt modelId="{31952A68-8A7E-452A-AF17-060803B74A6A}" type="pres">
      <dgm:prSet presAssocID="{10096C0E-208E-4A26-91CD-1508B934C97C}" presName="hierChild5" presStyleCnt="0"/>
      <dgm:spPr/>
    </dgm:pt>
    <dgm:pt modelId="{85C43CEC-708B-483F-9FD3-B916FA4328C1}" type="pres">
      <dgm:prSet presAssocID="{3222BF88-68CF-41F4-969D-37A674E0EE61}" presName="hierChild5" presStyleCnt="0"/>
      <dgm:spPr/>
    </dgm:pt>
    <dgm:pt modelId="{2A8E3A5F-5B81-4204-B011-06F8EBD411B7}" type="pres">
      <dgm:prSet presAssocID="{79107A6C-01D1-4507-912D-0C88B7076121}" presName="Name37" presStyleLbl="parChTrans1D2" presStyleIdx="5" presStyleCnt="7"/>
      <dgm:spPr/>
    </dgm:pt>
    <dgm:pt modelId="{63E1C4D7-C407-4A53-808F-DB7BEB89DD06}" type="pres">
      <dgm:prSet presAssocID="{2F2B2BAD-23A7-4485-93A5-527E969D4330}" presName="hierRoot2" presStyleCnt="0">
        <dgm:presLayoutVars>
          <dgm:hierBranch val="init"/>
        </dgm:presLayoutVars>
      </dgm:prSet>
      <dgm:spPr/>
    </dgm:pt>
    <dgm:pt modelId="{59A6AEBF-4C36-4C9F-91FD-535ED51832A5}" type="pres">
      <dgm:prSet presAssocID="{2F2B2BAD-23A7-4485-93A5-527E969D4330}" presName="rootComposite" presStyleCnt="0"/>
      <dgm:spPr/>
    </dgm:pt>
    <dgm:pt modelId="{79284F92-5D86-4AF2-93A6-CA87251E50FB}" type="pres">
      <dgm:prSet presAssocID="{2F2B2BAD-23A7-4485-93A5-527E969D4330}" presName="rootText" presStyleLbl="node2" presStyleIdx="5" presStyleCnt="6">
        <dgm:presLayoutVars>
          <dgm:chPref val="3"/>
        </dgm:presLayoutVars>
      </dgm:prSet>
      <dgm:spPr/>
    </dgm:pt>
    <dgm:pt modelId="{23E7FDA8-E8FF-422B-A710-30C33C7560C8}" type="pres">
      <dgm:prSet presAssocID="{2F2B2BAD-23A7-4485-93A5-527E969D4330}" presName="rootConnector" presStyleLbl="node2" presStyleIdx="5" presStyleCnt="6"/>
      <dgm:spPr/>
    </dgm:pt>
    <dgm:pt modelId="{D71BCC37-4E7F-47D6-B862-8443079EEF24}" type="pres">
      <dgm:prSet presAssocID="{2F2B2BAD-23A7-4485-93A5-527E969D4330}" presName="hierChild4" presStyleCnt="0"/>
      <dgm:spPr/>
    </dgm:pt>
    <dgm:pt modelId="{A36252D0-10BB-4183-A571-DB8E0BFCF788}" type="pres">
      <dgm:prSet presAssocID="{2F2B2BAD-23A7-4485-93A5-527E969D4330}" presName="hierChild5" presStyleCnt="0"/>
      <dgm:spPr/>
    </dgm:pt>
    <dgm:pt modelId="{A07C7E14-39EB-4F59-8843-736148EBEF51}" type="pres">
      <dgm:prSet presAssocID="{EF7652F0-0A37-4759-9070-C3A09082F3CF}" presName="hierChild3" presStyleCnt="0"/>
      <dgm:spPr/>
    </dgm:pt>
    <dgm:pt modelId="{EFAFD5B0-B591-45E1-B732-105AE1F40E58}" type="pres">
      <dgm:prSet presAssocID="{21ED9C28-FB07-42D7-BB32-A0D4E4DCB541}" presName="Name111" presStyleLbl="parChTrans1D2" presStyleIdx="6" presStyleCnt="7"/>
      <dgm:spPr/>
    </dgm:pt>
    <dgm:pt modelId="{766AE137-BF46-434C-BF07-8FADF2C59656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08B1DF71-FD24-4D0D-9CE3-128F2E5494AB}" type="pres">
      <dgm:prSet presAssocID="{56D48D31-7B59-4957-B740-6F26B22CAE41}" presName="rootComposite3" presStyleCnt="0"/>
      <dgm:spPr/>
    </dgm:pt>
    <dgm:pt modelId="{810FB801-B7A1-4262-885F-EA7A11228076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C1C0B7AC-7B93-4E2F-A47E-995D4A2B5117}" type="pres">
      <dgm:prSet presAssocID="{56D48D31-7B59-4957-B740-6F26B22CAE41}" presName="rootConnector3" presStyleLbl="asst1" presStyleIdx="0" presStyleCnt="1"/>
      <dgm:spPr/>
    </dgm:pt>
    <dgm:pt modelId="{B377D43A-4E01-4972-8430-864469B5AE8F}" type="pres">
      <dgm:prSet presAssocID="{56D48D31-7B59-4957-B740-6F26B22CAE41}" presName="hierChild6" presStyleCnt="0"/>
      <dgm:spPr/>
    </dgm:pt>
    <dgm:pt modelId="{02C3153D-9EA0-4FD7-9DF2-6622716A534B}" type="pres">
      <dgm:prSet presAssocID="{56D48D31-7B59-4957-B740-6F26B22CAE41}" presName="hierChild7" presStyleCnt="0"/>
      <dgm:spPr/>
    </dgm:pt>
  </dgm:ptLst>
  <dgm:cxnLst>
    <dgm:cxn modelId="{26920F01-9126-4C10-A8A4-29EB92D2BF7F}" srcId="{3222BF88-68CF-41F4-969D-37A674E0EE61}" destId="{CAC37B40-1B03-43C3-915B-2E592605FC58}" srcOrd="0" destOrd="0" parTransId="{CFB47C6F-C94F-43F0-8072-569BA3FE6021}" sibTransId="{E0BA4C3E-7F52-4D30-A39A-D2475EB3FA0F}"/>
    <dgm:cxn modelId="{A917F806-26C7-4701-976E-37A6B850A290}" srcId="{EF7652F0-0A37-4759-9070-C3A09082F3CF}" destId="{3222BF88-68CF-41F4-969D-37A674E0EE61}" srcOrd="5" destOrd="0" parTransId="{C7DD73A0-142D-47DC-817D-166E26B355C1}" sibTransId="{8CBB5147-723D-453C-8220-39B1477D03E7}"/>
    <dgm:cxn modelId="{69799A07-74D0-42DD-BF71-15A49B256448}" type="presOf" srcId="{D5406493-99F1-4803-A86E-BE4FBE57DF67}" destId="{5A4E8ED6-8FA7-4465-93A8-C9835BA1F270}" srcOrd="0" destOrd="0" presId="urn:microsoft.com/office/officeart/2005/8/layout/orgChart1"/>
    <dgm:cxn modelId="{36F01B08-D820-438A-BEA9-411179740654}" type="presOf" srcId="{10096C0E-208E-4A26-91CD-1508B934C97C}" destId="{CED38E1C-3F91-4706-B9F0-653EFA3DCF11}" srcOrd="1" destOrd="0" presId="urn:microsoft.com/office/officeart/2005/8/layout/orgChart1"/>
    <dgm:cxn modelId="{39FF5708-E8C0-4847-9103-4A9A8E1F18DE}" type="presOf" srcId="{56D48D31-7B59-4957-B740-6F26B22CAE41}" destId="{810FB801-B7A1-4262-885F-EA7A11228076}" srcOrd="0" destOrd="0" presId="urn:microsoft.com/office/officeart/2005/8/layout/orgChart1"/>
    <dgm:cxn modelId="{19A53D0B-8726-4C4B-9A04-C4F1B3CAF109}" type="presOf" srcId="{DE9CFE11-B460-4EE9-9B94-FB2328E8E935}" destId="{827693F8-907B-4BDA-B237-C6C2B3A08969}" srcOrd="0" destOrd="0" presId="urn:microsoft.com/office/officeart/2005/8/layout/orgChart1"/>
    <dgm:cxn modelId="{A1EC760E-9C3F-4AA2-B47F-010602E17516}" type="presOf" srcId="{EEEFAF81-F413-4911-AD7C-EFBD80E08302}" destId="{3054580A-DC36-42D7-AF44-737450A42AB0}" srcOrd="1" destOrd="0" presId="urn:microsoft.com/office/officeart/2005/8/layout/orgChart1"/>
    <dgm:cxn modelId="{94109318-5A78-4B9D-958C-8B62F1A744A0}" type="presOf" srcId="{7819721C-A75B-469F-A1DD-5D36F729252B}" destId="{F60F0BDA-7046-47F2-8E1D-6A8B60C0DDAA}" srcOrd="0" destOrd="0" presId="urn:microsoft.com/office/officeart/2005/8/layout/orgChart1"/>
    <dgm:cxn modelId="{20D5A81A-0D39-4D52-A514-0C9F1A7130D7}" type="presOf" srcId="{248D2A81-23E2-45BE-B9CE-68B3111D7D63}" destId="{1708DEFC-8935-4A1C-9DD5-2B92B47A77F5}" srcOrd="0" destOrd="0" presId="urn:microsoft.com/office/officeart/2005/8/layout/orgChart1"/>
    <dgm:cxn modelId="{1B1C1D1B-4509-4134-AB35-21DB270B1C2E}" type="presOf" srcId="{919E2BEC-F8E2-4F6B-9A0C-9F21D773C019}" destId="{8BCE5BA7-EDDC-4194-A9D1-B38294BAB5D5}" srcOrd="0" destOrd="0" presId="urn:microsoft.com/office/officeart/2005/8/layout/orgChart1"/>
    <dgm:cxn modelId="{B340811D-250F-4C5C-85C5-9D920C6A5D16}" type="presOf" srcId="{68368981-42D7-4BB9-9954-2DC02A2BD0B8}" destId="{C72605D0-471D-4269-B6D5-A3C21BD22464}" srcOrd="1" destOrd="0" presId="urn:microsoft.com/office/officeart/2005/8/layout/orgChart1"/>
    <dgm:cxn modelId="{167F9F1F-7995-4A3A-90E3-A83E64CE7067}" type="presOf" srcId="{6E8D1F29-252C-4C72-B438-20076D5EC51B}" destId="{F5879E1E-8051-4A0E-A4C4-7E883C79A5D5}" srcOrd="0" destOrd="0" presId="urn:microsoft.com/office/officeart/2005/8/layout/orgChart1"/>
    <dgm:cxn modelId="{944E9B21-0D6A-467C-9F84-A8FBDFDC686A}" type="presOf" srcId="{10600C87-3955-4CD1-BFB5-22E52AEC004E}" destId="{E6F25F7E-EFA1-4AAA-946D-E5D94C16210E}" srcOrd="0" destOrd="0" presId="urn:microsoft.com/office/officeart/2005/8/layout/orgChart1"/>
    <dgm:cxn modelId="{CF372922-337D-4882-B17A-7EC4862B4A1F}" type="presOf" srcId="{F89BF7CB-135B-4E12-B3C4-0580E2ED80E7}" destId="{89B43A83-70A3-42C5-84B0-8F0507BA9CC3}" srcOrd="0" destOrd="0" presId="urn:microsoft.com/office/officeart/2005/8/layout/orgChart1"/>
    <dgm:cxn modelId="{CC1BDC22-6FC9-4329-B325-9E1CB03D0545}" srcId="{10096C0E-208E-4A26-91CD-1508B934C97C}" destId="{5730FFE3-BF43-4336-B6B6-F1A91253E7C5}" srcOrd="2" destOrd="0" parTransId="{FBF06A66-FA29-426D-AA00-BEA9FDEBA256}" sibTransId="{285E828C-F921-447A-AA01-81977F6431AB}"/>
    <dgm:cxn modelId="{CDF96625-49CD-45E0-8EB7-63036A04AAB4}" type="presOf" srcId="{EBA71F61-175C-433B-B838-C57EBF1EF388}" destId="{938402AD-BF7F-4329-965A-C8DEE9AB5DAC}" srcOrd="1" destOrd="0" presId="urn:microsoft.com/office/officeart/2005/8/layout/orgChart1"/>
    <dgm:cxn modelId="{76C17D25-C2F5-478F-ACB5-A3E70C4F885B}" type="presOf" srcId="{427CDD2A-5EA9-4203-BBBE-B112FB5AB36B}" destId="{3E6E6580-762D-4A44-8E58-653FAE0F86CA}" srcOrd="0" destOrd="0" presId="urn:microsoft.com/office/officeart/2005/8/layout/orgChart1"/>
    <dgm:cxn modelId="{8586CF27-5F3E-4449-BE4D-D9291647DD24}" type="presOf" srcId="{9CB3BA29-4AD8-4D4D-8D6B-345E888AEC1E}" destId="{8DE3C229-C2CA-4509-8C40-7778EAE976B9}" srcOrd="0" destOrd="0" presId="urn:microsoft.com/office/officeart/2005/8/layout/orgChart1"/>
    <dgm:cxn modelId="{91AEF029-0ED9-41BE-AF60-9646B1E54CFC}" type="presOf" srcId="{E77014D5-E5A8-4FD9-8252-1CAB46777115}" destId="{3EF836D3-CEE8-4799-94C4-0A08DBEC332D}" srcOrd="0" destOrd="0" presId="urn:microsoft.com/office/officeart/2005/8/layout/orgChart1"/>
    <dgm:cxn modelId="{E87DBF31-871F-4366-A355-78719AF1ACA9}" type="presOf" srcId="{07DBF2A1-E0A4-4A2B-8691-F056ACC370C1}" destId="{FF2A384E-197B-42E8-A18D-41DE19EF25BE}" srcOrd="0" destOrd="0" presId="urn:microsoft.com/office/officeart/2005/8/layout/orgChart1"/>
    <dgm:cxn modelId="{49A88932-B644-46E0-BEF6-538D45DF0FB8}" type="presOf" srcId="{1141B4F9-41FD-45C7-9109-4184BB62F107}" destId="{F8211ED6-457A-4BEB-9A43-81719FD5E32B}" srcOrd="0" destOrd="0" presId="urn:microsoft.com/office/officeart/2005/8/layout/orgChart1"/>
    <dgm:cxn modelId="{08809F34-EDD2-4395-ACDE-E28052D4BF50}" srcId="{6E8D1F29-252C-4C72-B438-20076D5EC51B}" destId="{FA7B7CB7-37C1-4C5E-84B9-8BE465ECAE25}" srcOrd="0" destOrd="0" parTransId="{A3C8B9D1-088A-4DCE-8795-AD446FCEE46B}" sibTransId="{7F263073-9BFE-445A-AC89-4A608C077406}"/>
    <dgm:cxn modelId="{763BA635-170D-4CED-91F6-25BFE9C2D091}" srcId="{EEEFAF81-F413-4911-AD7C-EFBD80E08302}" destId="{3EF54FCD-A773-44E2-B952-5E2C5837966D}" srcOrd="0" destOrd="0" parTransId="{ED31B0F2-CB74-493B-9B96-42B4E893F1FE}" sibTransId="{F1D9F3C5-2F5D-4708-BC06-8A21A10DF725}"/>
    <dgm:cxn modelId="{292CCC35-27AF-4F82-AA0C-F9A27313E86D}" type="presOf" srcId="{26F335E1-4B20-4B76-87F3-8F11C83071DC}" destId="{0652E13E-7C8C-43B2-A11F-AF58DB523F9A}" srcOrd="0" destOrd="0" presId="urn:microsoft.com/office/officeart/2005/8/layout/orgChart1"/>
    <dgm:cxn modelId="{170EE63E-1221-4400-B287-466115506829}" type="presOf" srcId="{FA7B7CB7-37C1-4C5E-84B9-8BE465ECAE25}" destId="{F7EBD394-1DDD-4F6C-BE49-27D4FE37CC25}" srcOrd="0" destOrd="0" presId="urn:microsoft.com/office/officeart/2005/8/layout/orgChart1"/>
    <dgm:cxn modelId="{0AEC9E40-19B5-4DD1-B55B-857E8CF0FCBC}" type="presOf" srcId="{74ADA08A-8482-40D1-AED9-2274D12839A2}" destId="{4695B80E-502D-494E-8235-A18C28D077EB}" srcOrd="0" destOrd="0" presId="urn:microsoft.com/office/officeart/2005/8/layout/orgChart1"/>
    <dgm:cxn modelId="{82E8B95B-59CB-4BBB-9BDB-A396D618EEDC}" type="presOf" srcId="{9CB3BA29-4AD8-4D4D-8D6B-345E888AEC1E}" destId="{C79BFCF5-9B76-4154-835C-C2DF61B70993}" srcOrd="1" destOrd="0" presId="urn:microsoft.com/office/officeart/2005/8/layout/orgChart1"/>
    <dgm:cxn modelId="{89F0545C-CE06-4A9D-93F3-AFB035826ADB}" srcId="{DE9CFE11-B460-4EE9-9B94-FB2328E8E935}" destId="{77E9E9A1-246A-4021-B37B-DC16CE9B9E65}" srcOrd="0" destOrd="0" parTransId="{0187D115-9031-4FBA-9A44-6259E5580020}" sibTransId="{1273DE79-AC25-40E3-A96E-1ABA2BCD660E}"/>
    <dgm:cxn modelId="{68BD415D-3613-4DF6-AF8E-1ED9BB33DC97}" type="presOf" srcId="{FA7B7CB7-37C1-4C5E-84B9-8BE465ECAE25}" destId="{2F47FDC6-8305-447E-9A3B-9E162BDF35EE}" srcOrd="1" destOrd="0" presId="urn:microsoft.com/office/officeart/2005/8/layout/orgChart1"/>
    <dgm:cxn modelId="{1E264F5D-89EE-439E-811A-ECECF86DBE99}" type="presOf" srcId="{A070A74B-66A8-4CBA-8ECA-D0AB52E199C8}" destId="{0EF668A5-C469-454F-869F-D1163049119D}" srcOrd="0" destOrd="0" presId="urn:microsoft.com/office/officeart/2005/8/layout/orgChart1"/>
    <dgm:cxn modelId="{8939D360-0582-4A1F-84AC-F4AD9140810F}" type="presOf" srcId="{79107A6C-01D1-4507-912D-0C88B7076121}" destId="{2A8E3A5F-5B81-4204-B011-06F8EBD411B7}" srcOrd="0" destOrd="0" presId="urn:microsoft.com/office/officeart/2005/8/layout/orgChart1"/>
    <dgm:cxn modelId="{09FA5843-BFE0-4886-BCBA-379DC9F57FC3}" srcId="{DE9CFE11-B460-4EE9-9B94-FB2328E8E935}" destId="{9CB3BA29-4AD8-4D4D-8D6B-345E888AEC1E}" srcOrd="1" destOrd="0" parTransId="{AED10802-92C8-4EFB-8C84-42E6C7BA15E0}" sibTransId="{4A2CD153-E44D-45F3-9C0F-F0CF4E315A1E}"/>
    <dgm:cxn modelId="{F4909746-72A2-4AB7-86B8-9964B2C33BB5}" type="presOf" srcId="{1DFCFA01-F88D-4360-894E-B61B29FB2E52}" destId="{5B39EC67-DBE6-4F46-A98D-04E6E3DA5740}" srcOrd="0" destOrd="0" presId="urn:microsoft.com/office/officeart/2005/8/layout/orgChart1"/>
    <dgm:cxn modelId="{C6E8846A-5C40-45FA-ABCD-E19D680F9FFA}" srcId="{FA7B7CB7-37C1-4C5E-84B9-8BE465ECAE25}" destId="{AC624F5A-737D-46C6-8EA1-57DEFEF88F0A}" srcOrd="0" destOrd="0" parTransId="{2A2792D3-C7E7-4004-8A46-609EC9289399}" sibTransId="{827D7378-950F-43DE-B4F3-BFDF9D8B099B}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98FECF4D-6553-4EFF-9383-A0BC940827D5}" type="presOf" srcId="{AED10802-92C8-4EFB-8C84-42E6C7BA15E0}" destId="{5E6AB615-7D53-4E03-A07B-1B5659AA5612}" srcOrd="0" destOrd="0" presId="urn:microsoft.com/office/officeart/2005/8/layout/orgChart1"/>
    <dgm:cxn modelId="{97BD354E-6B4B-4B3F-8FE5-4C545D72E85F}" type="presOf" srcId="{53A420AF-56B5-493D-8B3E-ACB4CB6B0BA2}" destId="{C83877C8-60B1-4049-943D-B89C688AA43F}" srcOrd="0" destOrd="0" presId="urn:microsoft.com/office/officeart/2005/8/layout/orgChart1"/>
    <dgm:cxn modelId="{F93DC472-90C7-4E3F-BF3D-AD901A08E82E}" srcId="{EF7652F0-0A37-4759-9070-C3A09082F3CF}" destId="{2F2B2BAD-23A7-4485-93A5-527E969D4330}" srcOrd="6" destOrd="0" parTransId="{79107A6C-01D1-4507-912D-0C88B7076121}" sibTransId="{8975145A-456D-4228-81DC-26C81B42459D}"/>
    <dgm:cxn modelId="{EC41EB72-455A-4935-80D0-9A5377C28B6A}" type="presOf" srcId="{68368981-42D7-4BB9-9954-2DC02A2BD0B8}" destId="{3DB9F2C2-C679-459F-8E98-A51EB641A155}" srcOrd="0" destOrd="0" presId="urn:microsoft.com/office/officeart/2005/8/layout/orgChart1"/>
    <dgm:cxn modelId="{811F0E74-57CF-44EE-8B0B-551002B862AF}" type="presOf" srcId="{EF7652F0-0A37-4759-9070-C3A09082F3CF}" destId="{00AED731-BF82-4E54-97B1-9F3592898B11}" srcOrd="0" destOrd="0" presId="urn:microsoft.com/office/officeart/2005/8/layout/orgChart1"/>
    <dgm:cxn modelId="{B9063554-1708-4A51-96E7-B795306AB201}" type="presOf" srcId="{AC624F5A-737D-46C6-8EA1-57DEFEF88F0A}" destId="{3577F598-AA2F-4BB3-9ACD-415AEA86A0BC}" srcOrd="1" destOrd="0" presId="urn:microsoft.com/office/officeart/2005/8/layout/orgChart1"/>
    <dgm:cxn modelId="{744B8B54-DBB9-4A91-A219-2D909F26CEBE}" srcId="{6E8D1F29-252C-4C72-B438-20076D5EC51B}" destId="{EEEFAF81-F413-4911-AD7C-EFBD80E08302}" srcOrd="1" destOrd="0" parTransId="{5BE008BE-7A3B-4CAA-872D-F72D8993DC12}" sibTransId="{CFCE7CDA-E372-4C51-B0DB-E923E4D70BD1}"/>
    <dgm:cxn modelId="{9E5AAA54-9013-426B-8450-F0AC8525AAB0}" type="presOf" srcId="{EEEFAF81-F413-4911-AD7C-EFBD80E08302}" destId="{46FDCBCE-BBFB-456E-B075-7D2FA3465ED8}" srcOrd="0" destOrd="0" presId="urn:microsoft.com/office/officeart/2005/8/layout/orgChart1"/>
    <dgm:cxn modelId="{A5174C55-C3A2-4C07-A1FD-D705F83E23B5}" type="presOf" srcId="{2529A8EE-A292-452D-B6D9-28C95498319F}" destId="{D4E1ADF9-31AB-4B46-AAB5-CE5A8EF49454}" srcOrd="0" destOrd="0" presId="urn:microsoft.com/office/officeart/2005/8/layout/orgChart1"/>
    <dgm:cxn modelId="{14295075-D87D-4194-A153-8B1789AC1F16}" type="presOf" srcId="{3CC46A60-6060-43C1-8ECC-33618A598A51}" destId="{570526B1-2B41-4E42-AC12-E0C8AB6CB901}" srcOrd="1" destOrd="0" presId="urn:microsoft.com/office/officeart/2005/8/layout/orgChart1"/>
    <dgm:cxn modelId="{25EBF275-5DDE-47BF-9CB8-3C26351B14D0}" type="presOf" srcId="{95D2615D-FEC7-483D-A30A-98780174B1CC}" destId="{DD056CD2-E4C3-469D-8DF0-D80B523C9A34}" srcOrd="0" destOrd="0" presId="urn:microsoft.com/office/officeart/2005/8/layout/orgChart1"/>
    <dgm:cxn modelId="{EF610F56-B85F-477F-857E-703FF1C1E875}" type="presOf" srcId="{5730FFE3-BF43-4336-B6B6-F1A91253E7C5}" destId="{D0BB69CE-1B03-4E6D-BE01-1CE1040B216C}" srcOrd="0" destOrd="0" presId="urn:microsoft.com/office/officeart/2005/8/layout/orgChart1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167ADC57-6658-41B6-8B1D-951CE528F876}" type="presOf" srcId="{ED31B0F2-CB74-493B-9B96-42B4E893F1FE}" destId="{94AF7486-3F96-48CA-BC04-DD28C442FA03}" srcOrd="0" destOrd="0" presId="urn:microsoft.com/office/officeart/2005/8/layout/orgChart1"/>
    <dgm:cxn modelId="{95AAA37E-A5D1-44FE-AF8A-5E03A72C7D80}" type="presOf" srcId="{5730FFE3-BF43-4336-B6B6-F1A91253E7C5}" destId="{F42809BD-6529-4462-B829-801BBD09114C}" srcOrd="1" destOrd="0" presId="urn:microsoft.com/office/officeart/2005/8/layout/orgChart1"/>
    <dgm:cxn modelId="{C8A12781-09B1-4D96-ACD3-24BBF36FD714}" type="presOf" srcId="{10600C87-3955-4CD1-BFB5-22E52AEC004E}" destId="{034CBB0F-2519-4AA0-948E-89D9F8DC7734}" srcOrd="1" destOrd="0" presId="urn:microsoft.com/office/officeart/2005/8/layout/orgChart1"/>
    <dgm:cxn modelId="{CA794E85-32B2-4EC3-BCE9-2FBC0A36D3BF}" type="presOf" srcId="{53A420AF-56B5-493D-8B3E-ACB4CB6B0BA2}" destId="{84EA3D5A-27B2-45F7-B44C-A604FEE46DE6}" srcOrd="1" destOrd="0" presId="urn:microsoft.com/office/officeart/2005/8/layout/orgChart1"/>
    <dgm:cxn modelId="{034D5187-732F-42E1-AEB1-51ABE75C5090}" type="presOf" srcId="{1D30FF72-350F-496A-A170-FB0C8AEED62A}" destId="{B5DE32A7-79E9-446F-B0B5-82AB03C7DF9D}" srcOrd="0" destOrd="0" presId="urn:microsoft.com/office/officeart/2005/8/layout/orgChart1"/>
    <dgm:cxn modelId="{555F2389-BBD1-4FEB-8339-A06C71FDFFC4}" type="presOf" srcId="{80E1CB1B-0F8B-4B2B-88BF-6DA80A17F28B}" destId="{9C3B6D65-7645-4250-A6ED-F595A65BD60B}" srcOrd="0" destOrd="0" presId="urn:microsoft.com/office/officeart/2005/8/layout/orgChart1"/>
    <dgm:cxn modelId="{C0780C8B-6B43-4762-A6F2-91BB8A91C979}" type="presOf" srcId="{A070A74B-66A8-4CBA-8ECA-D0AB52E199C8}" destId="{EB4015B0-0688-40D4-9C06-2B8749065FFE}" srcOrd="1" destOrd="0" presId="urn:microsoft.com/office/officeart/2005/8/layout/orgChart1"/>
    <dgm:cxn modelId="{29CE398D-ABF3-4A0A-AFDD-CDF858920964}" type="presOf" srcId="{FBF06A66-FA29-426D-AA00-BEA9FDEBA256}" destId="{F3EF8D63-E0D3-4361-8A33-2E666E7A17EF}" srcOrd="0" destOrd="0" presId="urn:microsoft.com/office/officeart/2005/8/layout/orgChart1"/>
    <dgm:cxn modelId="{5167D88D-266E-4DB7-AEE3-A11ED163432C}" srcId="{3222BF88-68CF-41F4-969D-37A674E0EE61}" destId="{CC7A51E4-6229-4C1F-9F58-28B47FB91AD2}" srcOrd="1" destOrd="0" parTransId="{1DFCFA01-F88D-4360-894E-B61B29FB2E52}" sibTransId="{CDA61A45-7D8B-4F34-A820-3E9BDD5FC608}"/>
    <dgm:cxn modelId="{8D1C488F-46C9-41F8-A5AC-FB574843E3F5}" type="presOf" srcId="{CC7A51E4-6229-4C1F-9F58-28B47FB91AD2}" destId="{342409FD-8A17-4D45-A5BE-3DBC379EA1B0}" srcOrd="0" destOrd="0" presId="urn:microsoft.com/office/officeart/2005/8/layout/orgChart1"/>
    <dgm:cxn modelId="{FE170195-2996-497A-89CB-7AE5819292B0}" type="presOf" srcId="{3EF54FCD-A773-44E2-B952-5E2C5837966D}" destId="{E27D5763-A3E1-4DCE-B82A-BE1D8464C408}" srcOrd="1" destOrd="0" presId="urn:microsoft.com/office/officeart/2005/8/layout/orgChart1"/>
    <dgm:cxn modelId="{01FF5C95-AC5A-4DA5-B947-F28C8668E1EB}" type="presOf" srcId="{C7DD73A0-142D-47DC-817D-166E26B355C1}" destId="{0E7FC181-80F7-45E2-A102-34B2A9B09C83}" srcOrd="0" destOrd="0" presId="urn:microsoft.com/office/officeart/2005/8/layout/orgChart1"/>
    <dgm:cxn modelId="{0CB6B895-26CB-4766-8A72-68B4FE15DC71}" type="presOf" srcId="{EBA71F61-175C-433B-B838-C57EBF1EF388}" destId="{A80502EC-877E-4090-AAEF-64F0D09D8C3C}" srcOrd="0" destOrd="0" presId="urn:microsoft.com/office/officeart/2005/8/layout/orgChart1"/>
    <dgm:cxn modelId="{6089E796-AB8C-43C9-9F48-B3F0AD1DC726}" srcId="{53A420AF-56B5-493D-8B3E-ACB4CB6B0BA2}" destId="{9D689AD6-F4BF-4928-B6CF-4B4752D12549}" srcOrd="0" destOrd="0" parTransId="{F7EBC562-49EF-4A56-AEA0-451701197771}" sibTransId="{2596792D-E1B2-4138-92B5-66D3469C349A}"/>
    <dgm:cxn modelId="{5D78F299-EC7F-4A58-A065-68EB1CDE17F7}" srcId="{68368981-42D7-4BB9-9954-2DC02A2BD0B8}" destId="{EBA71F61-175C-433B-B838-C57EBF1EF388}" srcOrd="2" destOrd="0" parTransId="{74ADA08A-8482-40D1-AED9-2274D12839A2}" sibTransId="{B46B7ABE-1829-408E-97EF-2BD107B8D2BF}"/>
    <dgm:cxn modelId="{3D091F9A-AE39-415A-A07A-E3244F9C9BF9}" type="presOf" srcId="{9D689AD6-F4BF-4928-B6CF-4B4752D12549}" destId="{2E41BBBC-6810-43CE-BD5F-5DF316BC14FF}" srcOrd="0" destOrd="0" presId="urn:microsoft.com/office/officeart/2005/8/layout/orgChart1"/>
    <dgm:cxn modelId="{3861219A-8867-4377-9EC4-5DCE5DEBCEFC}" type="presOf" srcId="{56D48D31-7B59-4957-B740-6F26B22CAE41}" destId="{C1C0B7AC-7B93-4E2F-A47E-995D4A2B5117}" srcOrd="1" destOrd="0" presId="urn:microsoft.com/office/officeart/2005/8/layout/orgChart1"/>
    <dgm:cxn modelId="{C58F009C-A38B-4AC9-8A09-70369F3219D0}" type="presOf" srcId="{2A2792D3-C7E7-4004-8A46-609EC9289399}" destId="{75075C60-D89E-4491-8220-E6056E59C6B7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D684E49D-2E28-48DC-9CC9-247FA5114C7D}" type="presOf" srcId="{EC149F18-BAAD-4125-8059-4F16FB878F59}" destId="{D8A69C63-67E6-4C62-A3CC-D88B046C9C75}" srcOrd="0" destOrd="0" presId="urn:microsoft.com/office/officeart/2005/8/layout/orgChart1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C931C19F-95B2-42DF-8E05-2C0F5B9B2974}" type="presOf" srcId="{F7EBC562-49EF-4A56-AEA0-451701197771}" destId="{1B16B676-80DF-4BC0-81EA-AB4C439ACC74}" srcOrd="0" destOrd="0" presId="urn:microsoft.com/office/officeart/2005/8/layout/orgChart1"/>
    <dgm:cxn modelId="{3E7B68A6-8410-4368-8C25-70F8EDD5B133}" type="presOf" srcId="{5988ECCE-F5C5-4133-B5FE-752347FB61CC}" destId="{10ED174B-70E4-4C80-B015-E6477AD32308}" srcOrd="0" destOrd="0" presId="urn:microsoft.com/office/officeart/2005/8/layout/orgChart1"/>
    <dgm:cxn modelId="{B7AAB4A6-10BE-4969-9912-4F6AF6540E7D}" srcId="{EF7652F0-0A37-4759-9070-C3A09082F3CF}" destId="{7819721C-A75B-469F-A1DD-5D36F729252B}" srcOrd="4" destOrd="0" parTransId="{1878ABEA-AABF-47FD-A137-E2BB883BF0BA}" sibTransId="{02B3E3F2-A6B8-4284-859B-516915411C1B}"/>
    <dgm:cxn modelId="{7ADF22A7-D348-4636-BBD6-1808990EDA68}" type="presOf" srcId="{07DBF2A1-E0A4-4A2B-8691-F056ACC370C1}" destId="{03C89C86-431A-40DC-A643-38E07498CA1C}" srcOrd="1" destOrd="0" presId="urn:microsoft.com/office/officeart/2005/8/layout/orgChart1"/>
    <dgm:cxn modelId="{2E00D8A7-EFD6-4268-958E-A935178C82AB}" type="presOf" srcId="{D5406493-99F1-4803-A86E-BE4FBE57DF67}" destId="{70DF7987-1477-4DD7-B58F-B86CCDBC0349}" srcOrd="1" destOrd="0" presId="urn:microsoft.com/office/officeart/2005/8/layout/orgChart1"/>
    <dgm:cxn modelId="{65FC5EA8-A353-4B62-B5C3-A414879BCF95}" type="presOf" srcId="{EF7652F0-0A37-4759-9070-C3A09082F3CF}" destId="{FB0C824C-CE56-4F91-8CEE-CBC97293E3D6}" srcOrd="1" destOrd="0" presId="urn:microsoft.com/office/officeart/2005/8/layout/orgChart1"/>
    <dgm:cxn modelId="{FF2EF6AA-81E8-4AD4-869D-534A70D6822F}" srcId="{FA7B7CB7-37C1-4C5E-84B9-8BE465ECAE25}" destId="{53A420AF-56B5-493D-8B3E-ACB4CB6B0BA2}" srcOrd="2" destOrd="0" parTransId="{E0D10A35-F46A-4283-A8F4-9A53AB7D63C3}" sibTransId="{846B095E-4277-446F-8EB0-DAFDB584DDDE}"/>
    <dgm:cxn modelId="{681BC1AB-9961-4C0F-B158-2EE1B07B662C}" type="presOf" srcId="{0070E935-590C-450E-A557-CB5B1C46BE11}" destId="{0FF4DE31-DD82-4EE5-877B-A275029BEDC8}" srcOrd="1" destOrd="0" presId="urn:microsoft.com/office/officeart/2005/8/layout/orgChart1"/>
    <dgm:cxn modelId="{2E83BDAC-42FB-4FB1-A33E-889035A9DD8D}" srcId="{0070E935-590C-450E-A557-CB5B1C46BE11}" destId="{3CC46A60-6060-43C1-8ECC-33618A598A51}" srcOrd="0" destOrd="0" parTransId="{427CDD2A-5EA9-4203-BBBE-B112FB5AB36B}" sibTransId="{91938889-23ED-4577-BBA2-AE37DCB91939}"/>
    <dgm:cxn modelId="{AD938FAD-1C4C-4B09-A5B0-54EB285E3DCD}" srcId="{10096C0E-208E-4A26-91CD-1508B934C97C}" destId="{10600C87-3955-4CD1-BFB5-22E52AEC004E}" srcOrd="0" destOrd="0" parTransId="{80E1CB1B-0F8B-4B2B-88BF-6DA80A17F28B}" sibTransId="{9C08C900-1D85-4D56-81C6-5D96A2E14510}"/>
    <dgm:cxn modelId="{30099FAD-6423-4D5F-A464-E793FE2E9C23}" type="presOf" srcId="{919E2BEC-F8E2-4F6B-9A0C-9F21D773C019}" destId="{2C1B0C43-8411-404B-9860-1168E31C9A1B}" srcOrd="1" destOrd="0" presId="urn:microsoft.com/office/officeart/2005/8/layout/orgChart1"/>
    <dgm:cxn modelId="{14CBA1AD-66EA-4ECB-B504-B5C301A24712}" type="presOf" srcId="{77E9E9A1-246A-4021-B37B-DC16CE9B9E65}" destId="{BEC993BC-FF42-4F3B-9AF9-03BB8848E5B1}" srcOrd="1" destOrd="0" presId="urn:microsoft.com/office/officeart/2005/8/layout/orgChart1"/>
    <dgm:cxn modelId="{E5C00EAE-BC01-4C5E-BE2A-3A57180D8FC7}" type="presOf" srcId="{21ED9C28-FB07-42D7-BB32-A0D4E4DCB541}" destId="{EFAFD5B0-B591-45E1-B732-105AE1F40E58}" srcOrd="0" destOrd="0" presId="urn:microsoft.com/office/officeart/2005/8/layout/orgChart1"/>
    <dgm:cxn modelId="{0CE2BEAF-E59D-4198-A32A-7497CEB81FDF}" type="presOf" srcId="{6E8D1F29-252C-4C72-B438-20076D5EC51B}" destId="{475FB4F7-7E57-417F-BF02-0ADAD91823C9}" srcOrd="1" destOrd="0" presId="urn:microsoft.com/office/officeart/2005/8/layout/orgChart1"/>
    <dgm:cxn modelId="{BC40BEB2-0A3A-4ECA-BE3B-69AFBC1D9C8A}" type="presOf" srcId="{CAC37B40-1B03-43C3-915B-2E592605FC58}" destId="{6160CE19-F8F4-4BE7-AA24-C40EFDB0746B}" srcOrd="0" destOrd="0" presId="urn:microsoft.com/office/officeart/2005/8/layout/orgChart1"/>
    <dgm:cxn modelId="{5ABB08B4-8B6E-4B0D-BF57-81A86FD2E88B}" type="presOf" srcId="{E0D10A35-F46A-4283-A8F4-9A53AB7D63C3}" destId="{386BD972-29DC-4159-9847-A44A65779560}" srcOrd="0" destOrd="0" presId="urn:microsoft.com/office/officeart/2005/8/layout/orgChart1"/>
    <dgm:cxn modelId="{F80CA7B4-89A9-4850-A079-DBED2DECF2D1}" type="presOf" srcId="{AC624F5A-737D-46C6-8EA1-57DEFEF88F0A}" destId="{FE89C53D-C5F5-470F-B292-E27C25205F73}" srcOrd="0" destOrd="0" presId="urn:microsoft.com/office/officeart/2005/8/layout/orgChart1"/>
    <dgm:cxn modelId="{FDE992B7-AB6F-4A98-B57A-222C9DDA58C6}" type="presOf" srcId="{3222BF88-68CF-41F4-969D-37A674E0EE61}" destId="{671DAAFB-9BEB-4EAE-B14F-1EAD74190A40}" srcOrd="1" destOrd="0" presId="urn:microsoft.com/office/officeart/2005/8/layout/orgChart1"/>
    <dgm:cxn modelId="{62D8B2B7-8BCB-476A-ACB0-AB074C1A30EB}" srcId="{EF7652F0-0A37-4759-9070-C3A09082F3CF}" destId="{68368981-42D7-4BB9-9954-2DC02A2BD0B8}" srcOrd="3" destOrd="0" parTransId="{26F335E1-4B20-4B76-87F3-8F11C83071DC}" sibTransId="{5F6CF313-8570-4ECD-9B95-B3179D7E2BA0}"/>
    <dgm:cxn modelId="{7B8C67B9-FBD7-479F-BB0C-74B37C164D6D}" srcId="{EEEFAF81-F413-4911-AD7C-EFBD80E08302}" destId="{0070E935-590C-450E-A557-CB5B1C46BE11}" srcOrd="1" destOrd="0" parTransId="{E77014D5-E5A8-4FD9-8252-1CAB46777115}" sibTransId="{A49BAA31-4037-436E-B301-A0227E50258C}"/>
    <dgm:cxn modelId="{413379BB-F36A-43ED-A790-40E8EFE1E600}" type="presOf" srcId="{77E9E9A1-246A-4021-B37B-DC16CE9B9E65}" destId="{23E685E5-8B92-4103-805C-96CDDE036C25}" srcOrd="0" destOrd="0" presId="urn:microsoft.com/office/officeart/2005/8/layout/orgChart1"/>
    <dgm:cxn modelId="{22040FBE-2449-4074-B6D0-8F90FBE17904}" type="presOf" srcId="{DE9CFE11-B460-4EE9-9B94-FB2328E8E935}" destId="{B9848B0E-80F4-4CDB-912D-04747BE65258}" srcOrd="1" destOrd="0" presId="urn:microsoft.com/office/officeart/2005/8/layout/orgChart1"/>
    <dgm:cxn modelId="{9B0C2DBF-0732-4C3D-AAC6-248EB0553806}" type="presOf" srcId="{0187D115-9031-4FBA-9A44-6259E5580020}" destId="{6AAE537A-2639-47D4-A1FD-231FB29A2EA9}" srcOrd="0" destOrd="0" presId="urn:microsoft.com/office/officeart/2005/8/layout/orgChart1"/>
    <dgm:cxn modelId="{A6262AC4-4BF9-46E3-8379-AF524BC02093}" type="presOf" srcId="{CFB47C6F-C94F-43F0-8072-569BA3FE6021}" destId="{93C3B730-7C99-4F71-A0F0-F0B33A6FF458}" srcOrd="0" destOrd="0" presId="urn:microsoft.com/office/officeart/2005/8/layout/orgChart1"/>
    <dgm:cxn modelId="{09EB6BC4-3303-4D8A-B60C-3DAC23C97BF9}" type="presOf" srcId="{3222BF88-68CF-41F4-969D-37A674E0EE61}" destId="{A25E859E-F8CB-4061-B496-869E27CF6697}" srcOrd="0" destOrd="0" presId="urn:microsoft.com/office/officeart/2005/8/layout/orgChart1"/>
    <dgm:cxn modelId="{67F268C6-764B-4D44-B8C4-DECB39DB0BEA}" type="presOf" srcId="{2F2B2BAD-23A7-4485-93A5-527E969D4330}" destId="{79284F92-5D86-4AF2-93A6-CA87251E50FB}" srcOrd="0" destOrd="0" presId="urn:microsoft.com/office/officeart/2005/8/layout/orgChart1"/>
    <dgm:cxn modelId="{95FF08C7-0A39-4C78-822F-6BC280D9ECAF}" type="presOf" srcId="{8D9532F3-4DFD-4991-B4A3-6936D5BCF88E}" destId="{1C402722-CA41-446A-85B3-57B2AE740435}" srcOrd="0" destOrd="0" presId="urn:microsoft.com/office/officeart/2005/8/layout/orgChart1"/>
    <dgm:cxn modelId="{C426AAC7-A6D7-4DC1-9483-C2C6E0B2102E}" srcId="{D5406493-99F1-4803-A86E-BE4FBE57DF67}" destId="{2C1703A7-C6F9-4DEE-AE57-2E63788DC7B4}" srcOrd="0" destOrd="0" parTransId="{EC149F18-BAAD-4125-8059-4F16FB878F59}" sibTransId="{B52C8FE8-36DA-4D02-92A1-7334B03E9626}"/>
    <dgm:cxn modelId="{1CF95FC9-DC19-409F-98CD-C2EF57966735}" type="presOf" srcId="{0070E935-590C-450E-A557-CB5B1C46BE11}" destId="{1D4ECA28-1DBD-4597-BEBF-0D3B850269E7}" srcOrd="0" destOrd="0" presId="urn:microsoft.com/office/officeart/2005/8/layout/orgChart1"/>
    <dgm:cxn modelId="{E8E660CA-BE4E-400A-B4A9-C8A3A0418C75}" type="presOf" srcId="{433AB9C7-F14C-48D0-BB88-DB6D7DDB61BE}" destId="{7CC92CF9-6302-4B9D-8D52-3301F45CC4D7}" srcOrd="0" destOrd="0" presId="urn:microsoft.com/office/officeart/2005/8/layout/orgChart1"/>
    <dgm:cxn modelId="{10F50FCC-1286-4721-86F8-A6518DBC52D8}" type="presOf" srcId="{3EF54FCD-A773-44E2-B952-5E2C5837966D}" destId="{2CE34AA6-115E-4BB2-8C5F-B76DCEB9D9EA}" srcOrd="0" destOrd="0" presId="urn:microsoft.com/office/officeart/2005/8/layout/orgChart1"/>
    <dgm:cxn modelId="{BAAAB3D1-A39E-46A7-A8EA-C33F5F148EDF}" type="presOf" srcId="{3CC46A60-6060-43C1-8ECC-33618A598A51}" destId="{0D9DC5FB-36C2-4F6A-970F-E5CF1380AF83}" srcOrd="0" destOrd="0" presId="urn:microsoft.com/office/officeart/2005/8/layout/orgChart1"/>
    <dgm:cxn modelId="{D5B945D2-F58A-446F-8082-ABA0718431FD}" type="presOf" srcId="{1878ABEA-AABF-47FD-A137-E2BB883BF0BA}" destId="{8D38BA55-E5F5-4224-ABF4-57772B6FDBB8}" srcOrd="0" destOrd="0" presId="urn:microsoft.com/office/officeart/2005/8/layout/orgChart1"/>
    <dgm:cxn modelId="{409571D2-1B68-4EDD-9F3A-C2FD8426FC17}" type="presOf" srcId="{CC7A51E4-6229-4C1F-9F58-28B47FB91AD2}" destId="{DC06D61C-CBFF-47CB-AC7D-76BCF418621F}" srcOrd="1" destOrd="0" presId="urn:microsoft.com/office/officeart/2005/8/layout/orgChart1"/>
    <dgm:cxn modelId="{0139C5D4-9988-44F7-845D-329FDBA3D8FE}" type="presOf" srcId="{A3C8B9D1-088A-4DCE-8795-AD446FCEE46B}" destId="{8B94EC0B-818B-42D2-A426-E63A3E259E94}" srcOrd="0" destOrd="0" presId="urn:microsoft.com/office/officeart/2005/8/layout/orgChart1"/>
    <dgm:cxn modelId="{DAAFCBD6-296D-4AA7-AFD1-00D58718EFDA}" srcId="{68368981-42D7-4BB9-9954-2DC02A2BD0B8}" destId="{1141B4F9-41FD-45C7-9109-4184BB62F107}" srcOrd="1" destOrd="0" parTransId="{3680B1F3-FB6C-4FB5-ACA2-CC115631F102}" sibTransId="{92EBAD8D-CF37-4302-AFD5-A20F1E1CB26B}"/>
    <dgm:cxn modelId="{08278ED9-A3B2-45D6-B850-6381F72203D3}" type="presOf" srcId="{2C1703A7-C6F9-4DEE-AE57-2E63788DC7B4}" destId="{A084757A-F4A0-489D-93F2-18F56914BD92}" srcOrd="1" destOrd="0" presId="urn:microsoft.com/office/officeart/2005/8/layout/orgChart1"/>
    <dgm:cxn modelId="{53F8A7DA-8EDF-4768-92F6-66B16CA20C50}" type="presOf" srcId="{E707EC6A-1834-49CA-860D-52D088432695}" destId="{F2F67216-FA1A-4DC6-B7F9-6884037A0C21}" srcOrd="0" destOrd="0" presId="urn:microsoft.com/office/officeart/2005/8/layout/orgChart1"/>
    <dgm:cxn modelId="{C0E921DB-7F86-4583-861B-9E65D400650C}" type="presOf" srcId="{2C1703A7-C6F9-4DEE-AE57-2E63788DC7B4}" destId="{CB539B2B-1964-4228-BA33-E241CB0498A2}" srcOrd="0" destOrd="0" presId="urn:microsoft.com/office/officeart/2005/8/layout/orgChart1"/>
    <dgm:cxn modelId="{A998D8DF-176E-46AB-9A91-3295E353419C}" type="presOf" srcId="{9D689AD6-F4BF-4928-B6CF-4B4752D12549}" destId="{A4355356-7D57-4969-AD67-6394D20BF31F}" srcOrd="1" destOrd="0" presId="urn:microsoft.com/office/officeart/2005/8/layout/orgChart1"/>
    <dgm:cxn modelId="{846E99E2-C8E6-44D3-AD80-2C8A69415ABA}" type="presOf" srcId="{1141B4F9-41FD-45C7-9109-4184BB62F107}" destId="{54DB7D57-DE34-4D98-BAF9-A1B6A7BBD2A5}" srcOrd="1" destOrd="0" presId="urn:microsoft.com/office/officeart/2005/8/layout/orgChart1"/>
    <dgm:cxn modelId="{F75A4AE4-DA57-4A86-B298-E1C08466ECD2}" type="presOf" srcId="{2F2B2BAD-23A7-4485-93A5-527E969D4330}" destId="{23E7FDA8-E8FF-422B-A710-30C33C7560C8}" srcOrd="1" destOrd="0" presId="urn:microsoft.com/office/officeart/2005/8/layout/orgChart1"/>
    <dgm:cxn modelId="{46ED6FE6-C04B-4327-BA3C-6BD95F2A5872}" type="presOf" srcId="{10096C0E-208E-4A26-91CD-1508B934C97C}" destId="{A7FE5D3D-AA45-4481-83F1-28E99D38624A}" srcOrd="0" destOrd="0" presId="urn:microsoft.com/office/officeart/2005/8/layout/orgChart1"/>
    <dgm:cxn modelId="{935B37E8-AD73-4FBB-B0E8-B36B0095BB37}" srcId="{10096C0E-208E-4A26-91CD-1508B934C97C}" destId="{A070A74B-66A8-4CBA-8ECA-D0AB52E199C8}" srcOrd="1" destOrd="0" parTransId="{8D9532F3-4DFD-4991-B4A3-6936D5BCF88E}" sibTransId="{A8E4A56C-9FB4-47F3-82D8-3B10177DFBD3}"/>
    <dgm:cxn modelId="{3ABD15EA-2DAD-4A9A-A19A-4EF71DAE34B5}" type="presOf" srcId="{3FC8F26B-7C48-4566-9E4D-D671A5CF6D51}" destId="{05255CF5-2CA2-40D7-81B4-11CEE3002289}" srcOrd="1" destOrd="0" presId="urn:microsoft.com/office/officeart/2005/8/layout/orgChart1"/>
    <dgm:cxn modelId="{74D468EB-8795-4894-A34C-C43D6C7A1DED}" srcId="{68368981-42D7-4BB9-9954-2DC02A2BD0B8}" destId="{919E2BEC-F8E2-4F6B-9A0C-9F21D773C019}" srcOrd="0" destOrd="0" parTransId="{248D2A81-23E2-45BE-B9CE-68B3111D7D63}" sibTransId="{1B742008-A83B-4109-A1A3-9D705F9AEA05}"/>
    <dgm:cxn modelId="{4B000BEE-12DA-4632-A865-188BE34C1F59}" srcId="{07DBF2A1-E0A4-4A2B-8691-F056ACC370C1}" destId="{3FC8F26B-7C48-4566-9E4D-D671A5CF6D51}" srcOrd="0" destOrd="0" parTransId="{5988ECCE-F5C5-4133-B5FE-752347FB61CC}" sibTransId="{C328B822-6865-439F-808A-38F6990E08BB}"/>
    <dgm:cxn modelId="{8AB8A4EE-18CE-4122-86F9-E3FFA7945E89}" type="presOf" srcId="{3FC8F26B-7C48-4566-9E4D-D671A5CF6D51}" destId="{DB70C8BA-0997-4166-B59B-75F94A1DD246}" srcOrd="0" destOrd="0" presId="urn:microsoft.com/office/officeart/2005/8/layout/orgChart1"/>
    <dgm:cxn modelId="{1A36DCEF-90A7-4314-83C7-8F496882273D}" type="presOf" srcId="{5BE008BE-7A3B-4CAA-872D-F72D8993DC12}" destId="{2830BFC5-AF2C-4D7B-9DA1-CA9900DFA688}" srcOrd="0" destOrd="0" presId="urn:microsoft.com/office/officeart/2005/8/layout/orgChart1"/>
    <dgm:cxn modelId="{268006F2-1804-4172-924A-F63F6D1D4508}" srcId="{FA7B7CB7-37C1-4C5E-84B9-8BE465ECAE25}" destId="{D5406493-99F1-4803-A86E-BE4FBE57DF67}" srcOrd="1" destOrd="0" parTransId="{2529A8EE-A292-452D-B6D9-28C95498319F}" sibTransId="{59688ABA-FD27-43DA-9385-D7266255BDCE}"/>
    <dgm:cxn modelId="{B5F562F4-85B2-407F-ABC9-314CA7888C38}" type="presOf" srcId="{7819721C-A75B-469F-A1DD-5D36F729252B}" destId="{EEB08198-0483-470E-B23F-3CD1E0BA0605}" srcOrd="1" destOrd="0" presId="urn:microsoft.com/office/officeart/2005/8/layout/orgChart1"/>
    <dgm:cxn modelId="{997306F7-9D76-4891-A937-1DE949225ACA}" type="presOf" srcId="{CAC37B40-1B03-43C3-915B-2E592605FC58}" destId="{23AD371F-97BA-4567-B35B-170E68A749D0}" srcOrd="1" destOrd="0" presId="urn:microsoft.com/office/officeart/2005/8/layout/orgChart1"/>
    <dgm:cxn modelId="{848B5AF7-16EA-4969-A85D-41E29CE2824E}" type="presOf" srcId="{3680B1F3-FB6C-4FB5-ACA2-CC115631F102}" destId="{6C414892-072B-49D1-94BC-AA7B83756E23}" srcOrd="0" destOrd="0" presId="urn:microsoft.com/office/officeart/2005/8/layout/orgChart1"/>
    <dgm:cxn modelId="{F7A5F5FC-D7D1-4ED7-B9F2-B932C455C0E8}" srcId="{EEEFAF81-F413-4911-AD7C-EFBD80E08302}" destId="{DE9CFE11-B460-4EE9-9B94-FB2328E8E935}" srcOrd="2" destOrd="0" parTransId="{95D2615D-FEC7-483D-A30A-98780174B1CC}" sibTransId="{561EEE50-536B-468D-8610-D0EFBF557D98}"/>
    <dgm:cxn modelId="{BD50C8FE-C1D0-4993-A5C2-1D68CD761733}" srcId="{3222BF88-68CF-41F4-969D-37A674E0EE61}" destId="{10096C0E-208E-4A26-91CD-1508B934C97C}" srcOrd="2" destOrd="0" parTransId="{E707EC6A-1834-49CA-860D-52D088432695}" sibTransId="{DA1FCC2A-A875-456B-9EBC-A829186AB014}"/>
    <dgm:cxn modelId="{EEC3BFA3-D93E-44AD-A73B-2081E894D03F}" type="presParOf" srcId="{89B43A83-70A3-42C5-84B0-8F0507BA9CC3}" destId="{16F56239-C1FD-4FC0-B784-65A2E1200934}" srcOrd="0" destOrd="0" presId="urn:microsoft.com/office/officeart/2005/8/layout/orgChart1"/>
    <dgm:cxn modelId="{F71AB90C-2141-4DB3-A0DC-0E6DD3D0EA91}" type="presParOf" srcId="{16F56239-C1FD-4FC0-B784-65A2E1200934}" destId="{31CDC122-7C6C-4F6A-808E-6B9A6E534F3C}" srcOrd="0" destOrd="0" presId="urn:microsoft.com/office/officeart/2005/8/layout/orgChart1"/>
    <dgm:cxn modelId="{F50D8FCA-6132-4671-B9B8-29359D8FC660}" type="presParOf" srcId="{31CDC122-7C6C-4F6A-808E-6B9A6E534F3C}" destId="{00AED731-BF82-4E54-97B1-9F3592898B11}" srcOrd="0" destOrd="0" presId="urn:microsoft.com/office/officeart/2005/8/layout/orgChart1"/>
    <dgm:cxn modelId="{39345595-C8D1-453B-AC98-37FFD5E63877}" type="presParOf" srcId="{31CDC122-7C6C-4F6A-808E-6B9A6E534F3C}" destId="{FB0C824C-CE56-4F91-8CEE-CBC97293E3D6}" srcOrd="1" destOrd="0" presId="urn:microsoft.com/office/officeart/2005/8/layout/orgChart1"/>
    <dgm:cxn modelId="{8AF857FB-DD87-463B-A330-4D5959745601}" type="presParOf" srcId="{16F56239-C1FD-4FC0-B784-65A2E1200934}" destId="{41ACCB77-E1A7-4D3E-A611-987EAEA81933}" srcOrd="1" destOrd="0" presId="urn:microsoft.com/office/officeart/2005/8/layout/orgChart1"/>
    <dgm:cxn modelId="{C3ACB554-23A0-432F-8F7D-332DA2EB447F}" type="presParOf" srcId="{41ACCB77-E1A7-4D3E-A611-987EAEA81933}" destId="{B5DE32A7-79E9-446F-B0B5-82AB03C7DF9D}" srcOrd="0" destOrd="0" presId="urn:microsoft.com/office/officeart/2005/8/layout/orgChart1"/>
    <dgm:cxn modelId="{CBB04115-EFD0-4834-A123-0A0F1709CF9E}" type="presParOf" srcId="{41ACCB77-E1A7-4D3E-A611-987EAEA81933}" destId="{868FCDD4-BBED-4D9C-B370-B1E3A9D98E8C}" srcOrd="1" destOrd="0" presId="urn:microsoft.com/office/officeart/2005/8/layout/orgChart1"/>
    <dgm:cxn modelId="{47B0CAF7-1610-4E0E-B574-0FB4BA83C645}" type="presParOf" srcId="{868FCDD4-BBED-4D9C-B370-B1E3A9D98E8C}" destId="{425E72D2-69F9-466D-8D83-143F1BE79ADE}" srcOrd="0" destOrd="0" presId="urn:microsoft.com/office/officeart/2005/8/layout/orgChart1"/>
    <dgm:cxn modelId="{D72BFC8C-B76B-4B0B-B239-557646383F0E}" type="presParOf" srcId="{425E72D2-69F9-466D-8D83-143F1BE79ADE}" destId="{F5879E1E-8051-4A0E-A4C4-7E883C79A5D5}" srcOrd="0" destOrd="0" presId="urn:microsoft.com/office/officeart/2005/8/layout/orgChart1"/>
    <dgm:cxn modelId="{69CC01BA-0DBB-435F-9855-B5F9AE0405D1}" type="presParOf" srcId="{425E72D2-69F9-466D-8D83-143F1BE79ADE}" destId="{475FB4F7-7E57-417F-BF02-0ADAD91823C9}" srcOrd="1" destOrd="0" presId="urn:microsoft.com/office/officeart/2005/8/layout/orgChart1"/>
    <dgm:cxn modelId="{DC930E26-5A5F-4B4A-B2FC-F0F860B35F69}" type="presParOf" srcId="{868FCDD4-BBED-4D9C-B370-B1E3A9D98E8C}" destId="{6179C3A7-9EE0-4350-A027-DF3002FD18DA}" srcOrd="1" destOrd="0" presId="urn:microsoft.com/office/officeart/2005/8/layout/orgChart1"/>
    <dgm:cxn modelId="{CA8DED90-E42D-4568-9A1A-B0522E445E21}" type="presParOf" srcId="{6179C3A7-9EE0-4350-A027-DF3002FD18DA}" destId="{8B94EC0B-818B-42D2-A426-E63A3E259E94}" srcOrd="0" destOrd="0" presId="urn:microsoft.com/office/officeart/2005/8/layout/orgChart1"/>
    <dgm:cxn modelId="{83F7BC72-D60D-4C4B-AE8C-7A2D061DE9BF}" type="presParOf" srcId="{6179C3A7-9EE0-4350-A027-DF3002FD18DA}" destId="{6EF25F61-7152-48AE-A4D1-340F60AD5A4C}" srcOrd="1" destOrd="0" presId="urn:microsoft.com/office/officeart/2005/8/layout/orgChart1"/>
    <dgm:cxn modelId="{A4463EDD-9322-4ADE-AB37-5F9E6917A47D}" type="presParOf" srcId="{6EF25F61-7152-48AE-A4D1-340F60AD5A4C}" destId="{A3977E5E-29D8-436D-9FB0-EEA64B91A7B9}" srcOrd="0" destOrd="0" presId="urn:microsoft.com/office/officeart/2005/8/layout/orgChart1"/>
    <dgm:cxn modelId="{964DEF27-EC51-4AB0-938B-7DF569518A66}" type="presParOf" srcId="{A3977E5E-29D8-436D-9FB0-EEA64B91A7B9}" destId="{F7EBD394-1DDD-4F6C-BE49-27D4FE37CC25}" srcOrd="0" destOrd="0" presId="urn:microsoft.com/office/officeart/2005/8/layout/orgChart1"/>
    <dgm:cxn modelId="{CCE2B07F-00DA-4FE4-BF07-732CCE59BDF3}" type="presParOf" srcId="{A3977E5E-29D8-436D-9FB0-EEA64B91A7B9}" destId="{2F47FDC6-8305-447E-9A3B-9E162BDF35EE}" srcOrd="1" destOrd="0" presId="urn:microsoft.com/office/officeart/2005/8/layout/orgChart1"/>
    <dgm:cxn modelId="{48E18230-1AE5-4DC4-89EB-330E6BA94316}" type="presParOf" srcId="{6EF25F61-7152-48AE-A4D1-340F60AD5A4C}" destId="{BEA916A0-BB46-4BBB-948D-42F3DDB84764}" srcOrd="1" destOrd="0" presId="urn:microsoft.com/office/officeart/2005/8/layout/orgChart1"/>
    <dgm:cxn modelId="{1484C278-9DF9-4262-85B8-82B2FB9599B1}" type="presParOf" srcId="{BEA916A0-BB46-4BBB-948D-42F3DDB84764}" destId="{75075C60-D89E-4491-8220-E6056E59C6B7}" srcOrd="0" destOrd="0" presId="urn:microsoft.com/office/officeart/2005/8/layout/orgChart1"/>
    <dgm:cxn modelId="{CA40858D-F8D1-4DBC-8019-12C7ABA80C83}" type="presParOf" srcId="{BEA916A0-BB46-4BBB-948D-42F3DDB84764}" destId="{6F3B06F8-411C-492B-B5C4-44EEC9A22185}" srcOrd="1" destOrd="0" presId="urn:microsoft.com/office/officeart/2005/8/layout/orgChart1"/>
    <dgm:cxn modelId="{34569E0D-943C-497A-96DA-AFC55196FA13}" type="presParOf" srcId="{6F3B06F8-411C-492B-B5C4-44EEC9A22185}" destId="{E0A4CCEA-C383-474F-9F0B-2FE4D340F399}" srcOrd="0" destOrd="0" presId="urn:microsoft.com/office/officeart/2005/8/layout/orgChart1"/>
    <dgm:cxn modelId="{211482BE-0398-48A7-B1FC-C8BEE9B7D98D}" type="presParOf" srcId="{E0A4CCEA-C383-474F-9F0B-2FE4D340F399}" destId="{FE89C53D-C5F5-470F-B292-E27C25205F73}" srcOrd="0" destOrd="0" presId="urn:microsoft.com/office/officeart/2005/8/layout/orgChart1"/>
    <dgm:cxn modelId="{E8E062AA-2A87-4B3D-B288-752A45C56427}" type="presParOf" srcId="{E0A4CCEA-C383-474F-9F0B-2FE4D340F399}" destId="{3577F598-AA2F-4BB3-9ACD-415AEA86A0BC}" srcOrd="1" destOrd="0" presId="urn:microsoft.com/office/officeart/2005/8/layout/orgChart1"/>
    <dgm:cxn modelId="{BE2A57C4-BFE4-450F-A10F-F7EF04A7895A}" type="presParOf" srcId="{6F3B06F8-411C-492B-B5C4-44EEC9A22185}" destId="{69F9B8DF-5C51-4D0A-B22E-A0E113622806}" srcOrd="1" destOrd="0" presId="urn:microsoft.com/office/officeart/2005/8/layout/orgChart1"/>
    <dgm:cxn modelId="{272562FF-235C-4B3E-81E9-6236CD3C23BB}" type="presParOf" srcId="{6F3B06F8-411C-492B-B5C4-44EEC9A22185}" destId="{02569E2D-ABD1-4717-BEB1-0764799DAE48}" srcOrd="2" destOrd="0" presId="urn:microsoft.com/office/officeart/2005/8/layout/orgChart1"/>
    <dgm:cxn modelId="{B9FBEF67-0A98-4D0D-B7C6-1F34A510FF83}" type="presParOf" srcId="{BEA916A0-BB46-4BBB-948D-42F3DDB84764}" destId="{D4E1ADF9-31AB-4B46-AAB5-CE5A8EF49454}" srcOrd="2" destOrd="0" presId="urn:microsoft.com/office/officeart/2005/8/layout/orgChart1"/>
    <dgm:cxn modelId="{4EDE2352-C775-4993-BFD6-ACEFE5376E93}" type="presParOf" srcId="{BEA916A0-BB46-4BBB-948D-42F3DDB84764}" destId="{AB527664-4CFC-4B74-AE9F-AA43018996F3}" srcOrd="3" destOrd="0" presId="urn:microsoft.com/office/officeart/2005/8/layout/orgChart1"/>
    <dgm:cxn modelId="{F597BDC5-5F8E-48BB-BF5B-F5B545DE00A6}" type="presParOf" srcId="{AB527664-4CFC-4B74-AE9F-AA43018996F3}" destId="{EDB7C7E2-18B5-40AC-8158-357C20B78B9A}" srcOrd="0" destOrd="0" presId="urn:microsoft.com/office/officeart/2005/8/layout/orgChart1"/>
    <dgm:cxn modelId="{4547F4C8-8585-4256-A9ED-1F1DE2F8F7EE}" type="presParOf" srcId="{EDB7C7E2-18B5-40AC-8158-357C20B78B9A}" destId="{5A4E8ED6-8FA7-4465-93A8-C9835BA1F270}" srcOrd="0" destOrd="0" presId="urn:microsoft.com/office/officeart/2005/8/layout/orgChart1"/>
    <dgm:cxn modelId="{992493BC-B588-4555-AF48-369720E7D785}" type="presParOf" srcId="{EDB7C7E2-18B5-40AC-8158-357C20B78B9A}" destId="{70DF7987-1477-4DD7-B58F-B86CCDBC0349}" srcOrd="1" destOrd="0" presId="urn:microsoft.com/office/officeart/2005/8/layout/orgChart1"/>
    <dgm:cxn modelId="{81710CDD-EE81-4565-B5BC-0C6F2635803E}" type="presParOf" srcId="{AB527664-4CFC-4B74-AE9F-AA43018996F3}" destId="{6DB8F7E1-63A3-4C39-B5CD-37508CA92B57}" srcOrd="1" destOrd="0" presId="urn:microsoft.com/office/officeart/2005/8/layout/orgChart1"/>
    <dgm:cxn modelId="{A467AF66-6538-41A7-81F3-DCD5E6C33B53}" type="presParOf" srcId="{6DB8F7E1-63A3-4C39-B5CD-37508CA92B57}" destId="{D8A69C63-67E6-4C62-A3CC-D88B046C9C75}" srcOrd="0" destOrd="0" presId="urn:microsoft.com/office/officeart/2005/8/layout/orgChart1"/>
    <dgm:cxn modelId="{3CD6C930-EAF1-46C9-A285-54F9671121BF}" type="presParOf" srcId="{6DB8F7E1-63A3-4C39-B5CD-37508CA92B57}" destId="{0B448D17-B38A-4E6E-8A61-6BFB43A56E8D}" srcOrd="1" destOrd="0" presId="urn:microsoft.com/office/officeart/2005/8/layout/orgChart1"/>
    <dgm:cxn modelId="{D7F62D1F-3CC5-4997-B4DD-F5665DF002BC}" type="presParOf" srcId="{0B448D17-B38A-4E6E-8A61-6BFB43A56E8D}" destId="{49F594C9-7004-444F-93C9-CD758DA1A1E3}" srcOrd="0" destOrd="0" presId="urn:microsoft.com/office/officeart/2005/8/layout/orgChart1"/>
    <dgm:cxn modelId="{AB1F8ECC-274A-4B53-ACD4-7C1D94921F2C}" type="presParOf" srcId="{49F594C9-7004-444F-93C9-CD758DA1A1E3}" destId="{CB539B2B-1964-4228-BA33-E241CB0498A2}" srcOrd="0" destOrd="0" presId="urn:microsoft.com/office/officeart/2005/8/layout/orgChart1"/>
    <dgm:cxn modelId="{F77117F7-F149-4CE7-8FF2-436EB149FE53}" type="presParOf" srcId="{49F594C9-7004-444F-93C9-CD758DA1A1E3}" destId="{A084757A-F4A0-489D-93F2-18F56914BD92}" srcOrd="1" destOrd="0" presId="urn:microsoft.com/office/officeart/2005/8/layout/orgChart1"/>
    <dgm:cxn modelId="{9B73F05C-3A6D-4632-AB31-95F1A0E9280B}" type="presParOf" srcId="{0B448D17-B38A-4E6E-8A61-6BFB43A56E8D}" destId="{23AF43C3-0682-4CEB-82A1-31B17581C77A}" srcOrd="1" destOrd="0" presId="urn:microsoft.com/office/officeart/2005/8/layout/orgChart1"/>
    <dgm:cxn modelId="{0D98492E-23FD-45CE-8D9A-150B10258EA3}" type="presParOf" srcId="{0B448D17-B38A-4E6E-8A61-6BFB43A56E8D}" destId="{978B9C53-1B83-48C9-979E-3676F76B09B0}" srcOrd="2" destOrd="0" presId="urn:microsoft.com/office/officeart/2005/8/layout/orgChart1"/>
    <dgm:cxn modelId="{62478CDB-7692-4ED2-AA9C-7683DC5A25CE}" type="presParOf" srcId="{AB527664-4CFC-4B74-AE9F-AA43018996F3}" destId="{FA9C6BB4-8EE3-4E86-818D-B21E612BB9ED}" srcOrd="2" destOrd="0" presId="urn:microsoft.com/office/officeart/2005/8/layout/orgChart1"/>
    <dgm:cxn modelId="{2D18AD76-E955-4F2A-A08C-C630A84DA0A3}" type="presParOf" srcId="{BEA916A0-BB46-4BBB-948D-42F3DDB84764}" destId="{386BD972-29DC-4159-9847-A44A65779560}" srcOrd="4" destOrd="0" presId="urn:microsoft.com/office/officeart/2005/8/layout/orgChart1"/>
    <dgm:cxn modelId="{54F3CB3A-3733-47D0-99AF-F97E1153ECC2}" type="presParOf" srcId="{BEA916A0-BB46-4BBB-948D-42F3DDB84764}" destId="{B7E5C16D-D921-4A86-8019-3ABA26CC9338}" srcOrd="5" destOrd="0" presId="urn:microsoft.com/office/officeart/2005/8/layout/orgChart1"/>
    <dgm:cxn modelId="{FA976419-0CE4-4C83-BA8A-8D35C67828AF}" type="presParOf" srcId="{B7E5C16D-D921-4A86-8019-3ABA26CC9338}" destId="{7E78D7B2-D421-4614-A7BD-7E9E7AA335A1}" srcOrd="0" destOrd="0" presId="urn:microsoft.com/office/officeart/2005/8/layout/orgChart1"/>
    <dgm:cxn modelId="{EDB71250-4669-41BC-BBF7-7AAFA08118EB}" type="presParOf" srcId="{7E78D7B2-D421-4614-A7BD-7E9E7AA335A1}" destId="{C83877C8-60B1-4049-943D-B89C688AA43F}" srcOrd="0" destOrd="0" presId="urn:microsoft.com/office/officeart/2005/8/layout/orgChart1"/>
    <dgm:cxn modelId="{4880E945-C0EC-490A-923A-076180B84ED7}" type="presParOf" srcId="{7E78D7B2-D421-4614-A7BD-7E9E7AA335A1}" destId="{84EA3D5A-27B2-45F7-B44C-A604FEE46DE6}" srcOrd="1" destOrd="0" presId="urn:microsoft.com/office/officeart/2005/8/layout/orgChart1"/>
    <dgm:cxn modelId="{5D6C4389-A0A8-469C-95E3-E114BEB601F2}" type="presParOf" srcId="{B7E5C16D-D921-4A86-8019-3ABA26CC9338}" destId="{10ED4CA4-7087-4A89-9299-FC7E4C643180}" srcOrd="1" destOrd="0" presId="urn:microsoft.com/office/officeart/2005/8/layout/orgChart1"/>
    <dgm:cxn modelId="{C4456893-B86C-494C-A4BE-B717E78CFA90}" type="presParOf" srcId="{10ED4CA4-7087-4A89-9299-FC7E4C643180}" destId="{1B16B676-80DF-4BC0-81EA-AB4C439ACC74}" srcOrd="0" destOrd="0" presId="urn:microsoft.com/office/officeart/2005/8/layout/orgChart1"/>
    <dgm:cxn modelId="{4E5AFB1A-B94B-4B66-8BFD-14D29D74CB12}" type="presParOf" srcId="{10ED4CA4-7087-4A89-9299-FC7E4C643180}" destId="{83076ED8-38C9-4CB8-A585-4F5DF23123B0}" srcOrd="1" destOrd="0" presId="urn:microsoft.com/office/officeart/2005/8/layout/orgChart1"/>
    <dgm:cxn modelId="{9BF00371-BE22-46CF-BC6D-E4EF934C7BA2}" type="presParOf" srcId="{83076ED8-38C9-4CB8-A585-4F5DF23123B0}" destId="{370A5CC6-ECFE-40A1-981B-FA55E032C183}" srcOrd="0" destOrd="0" presId="urn:microsoft.com/office/officeart/2005/8/layout/orgChart1"/>
    <dgm:cxn modelId="{8D4748F7-7515-4339-A195-7545FBD61B42}" type="presParOf" srcId="{370A5CC6-ECFE-40A1-981B-FA55E032C183}" destId="{2E41BBBC-6810-43CE-BD5F-5DF316BC14FF}" srcOrd="0" destOrd="0" presId="urn:microsoft.com/office/officeart/2005/8/layout/orgChart1"/>
    <dgm:cxn modelId="{8A15F1F9-8E9D-458A-AC1A-491AB4D8252A}" type="presParOf" srcId="{370A5CC6-ECFE-40A1-981B-FA55E032C183}" destId="{A4355356-7D57-4969-AD67-6394D20BF31F}" srcOrd="1" destOrd="0" presId="urn:microsoft.com/office/officeart/2005/8/layout/orgChart1"/>
    <dgm:cxn modelId="{54863A9E-3122-47B8-9E77-80B93CC7E13A}" type="presParOf" srcId="{83076ED8-38C9-4CB8-A585-4F5DF23123B0}" destId="{33A3E0B2-4873-441A-8D42-11564316BAEC}" srcOrd="1" destOrd="0" presId="urn:microsoft.com/office/officeart/2005/8/layout/orgChart1"/>
    <dgm:cxn modelId="{3C890F1B-5AA3-4E57-B22D-A79A72F012AE}" type="presParOf" srcId="{83076ED8-38C9-4CB8-A585-4F5DF23123B0}" destId="{CC0CBA81-C79A-4473-B15C-3BD5D863B7D6}" srcOrd="2" destOrd="0" presId="urn:microsoft.com/office/officeart/2005/8/layout/orgChart1"/>
    <dgm:cxn modelId="{141E12B5-AB0D-4DF4-94CB-391CA019A567}" type="presParOf" srcId="{B7E5C16D-D921-4A86-8019-3ABA26CC9338}" destId="{561A4297-084B-4C92-8A91-88D46F30CA38}" srcOrd="2" destOrd="0" presId="urn:microsoft.com/office/officeart/2005/8/layout/orgChart1"/>
    <dgm:cxn modelId="{1E6581A0-DF70-4A5D-97D2-28F29D66A1BD}" type="presParOf" srcId="{6EF25F61-7152-48AE-A4D1-340F60AD5A4C}" destId="{9DC6B035-CEF5-47C5-B077-19F205DA6E96}" srcOrd="2" destOrd="0" presId="urn:microsoft.com/office/officeart/2005/8/layout/orgChart1"/>
    <dgm:cxn modelId="{01F55788-59BA-4476-93B2-B22669C2CC3E}" type="presParOf" srcId="{6179C3A7-9EE0-4350-A027-DF3002FD18DA}" destId="{2830BFC5-AF2C-4D7B-9DA1-CA9900DFA688}" srcOrd="2" destOrd="0" presId="urn:microsoft.com/office/officeart/2005/8/layout/orgChart1"/>
    <dgm:cxn modelId="{AB0C5CCF-86A4-4481-8D0C-F03AC54D2108}" type="presParOf" srcId="{6179C3A7-9EE0-4350-A027-DF3002FD18DA}" destId="{D856D7A8-3234-49D1-8EA1-CCE8FEC06E7D}" srcOrd="3" destOrd="0" presId="urn:microsoft.com/office/officeart/2005/8/layout/orgChart1"/>
    <dgm:cxn modelId="{F32D5168-F2C0-4DB5-8178-10E56EF2B0F1}" type="presParOf" srcId="{D856D7A8-3234-49D1-8EA1-CCE8FEC06E7D}" destId="{66165250-0ABC-4CAD-9A6A-14024AFE5029}" srcOrd="0" destOrd="0" presId="urn:microsoft.com/office/officeart/2005/8/layout/orgChart1"/>
    <dgm:cxn modelId="{05B9BE17-1726-4A18-928A-4F43BE736D9D}" type="presParOf" srcId="{66165250-0ABC-4CAD-9A6A-14024AFE5029}" destId="{46FDCBCE-BBFB-456E-B075-7D2FA3465ED8}" srcOrd="0" destOrd="0" presId="urn:microsoft.com/office/officeart/2005/8/layout/orgChart1"/>
    <dgm:cxn modelId="{B0515260-DCCB-4C80-81E4-9FC66D6B3F5E}" type="presParOf" srcId="{66165250-0ABC-4CAD-9A6A-14024AFE5029}" destId="{3054580A-DC36-42D7-AF44-737450A42AB0}" srcOrd="1" destOrd="0" presId="urn:microsoft.com/office/officeart/2005/8/layout/orgChart1"/>
    <dgm:cxn modelId="{A5861A28-72E9-4A3B-94D7-75865ABA5CF4}" type="presParOf" srcId="{D856D7A8-3234-49D1-8EA1-CCE8FEC06E7D}" destId="{5DF1BF5F-AF3D-4C55-8120-2F760989768D}" srcOrd="1" destOrd="0" presId="urn:microsoft.com/office/officeart/2005/8/layout/orgChart1"/>
    <dgm:cxn modelId="{7FD3B59B-EC65-4B14-8816-D8D134B81191}" type="presParOf" srcId="{5DF1BF5F-AF3D-4C55-8120-2F760989768D}" destId="{94AF7486-3F96-48CA-BC04-DD28C442FA03}" srcOrd="0" destOrd="0" presId="urn:microsoft.com/office/officeart/2005/8/layout/orgChart1"/>
    <dgm:cxn modelId="{40B881BD-7338-4ACA-BFB7-5DD986EFF67B}" type="presParOf" srcId="{5DF1BF5F-AF3D-4C55-8120-2F760989768D}" destId="{238B8BAD-EFF3-46D9-8355-6095FAEB83DD}" srcOrd="1" destOrd="0" presId="urn:microsoft.com/office/officeart/2005/8/layout/orgChart1"/>
    <dgm:cxn modelId="{083436DE-C24A-49F1-9781-B67FB224396A}" type="presParOf" srcId="{238B8BAD-EFF3-46D9-8355-6095FAEB83DD}" destId="{36B5786F-E0A0-4DBD-8AF2-09B938C379AF}" srcOrd="0" destOrd="0" presId="urn:microsoft.com/office/officeart/2005/8/layout/orgChart1"/>
    <dgm:cxn modelId="{55748BFE-8663-4658-AEAF-5DC9F59B28F2}" type="presParOf" srcId="{36B5786F-E0A0-4DBD-8AF2-09B938C379AF}" destId="{2CE34AA6-115E-4BB2-8C5F-B76DCEB9D9EA}" srcOrd="0" destOrd="0" presId="urn:microsoft.com/office/officeart/2005/8/layout/orgChart1"/>
    <dgm:cxn modelId="{E62936CF-D049-455B-988F-618064523254}" type="presParOf" srcId="{36B5786F-E0A0-4DBD-8AF2-09B938C379AF}" destId="{E27D5763-A3E1-4DCE-B82A-BE1D8464C408}" srcOrd="1" destOrd="0" presId="urn:microsoft.com/office/officeart/2005/8/layout/orgChart1"/>
    <dgm:cxn modelId="{76D6C0ED-3A64-46E0-AA5F-E1DE9B510236}" type="presParOf" srcId="{238B8BAD-EFF3-46D9-8355-6095FAEB83DD}" destId="{A1827337-8897-4539-A3C5-B5A0909F4AA1}" srcOrd="1" destOrd="0" presId="urn:microsoft.com/office/officeart/2005/8/layout/orgChart1"/>
    <dgm:cxn modelId="{95759D3C-8227-40C1-BEA5-46B8B0FCC79C}" type="presParOf" srcId="{238B8BAD-EFF3-46D9-8355-6095FAEB83DD}" destId="{34A94F30-D7CD-4C23-A137-C8AF6EB14098}" srcOrd="2" destOrd="0" presId="urn:microsoft.com/office/officeart/2005/8/layout/orgChart1"/>
    <dgm:cxn modelId="{CAB0D11D-998F-4C35-B84A-FDCAB9EB91C2}" type="presParOf" srcId="{5DF1BF5F-AF3D-4C55-8120-2F760989768D}" destId="{3EF836D3-CEE8-4799-94C4-0A08DBEC332D}" srcOrd="2" destOrd="0" presId="urn:microsoft.com/office/officeart/2005/8/layout/orgChart1"/>
    <dgm:cxn modelId="{89F1667D-CF88-43A3-9DBE-CE58E1025D09}" type="presParOf" srcId="{5DF1BF5F-AF3D-4C55-8120-2F760989768D}" destId="{3D1FC127-AF6E-4720-8735-F2FEC253F0C6}" srcOrd="3" destOrd="0" presId="urn:microsoft.com/office/officeart/2005/8/layout/orgChart1"/>
    <dgm:cxn modelId="{783FCD54-4567-432C-AC9C-AC4BD163857D}" type="presParOf" srcId="{3D1FC127-AF6E-4720-8735-F2FEC253F0C6}" destId="{23DD0073-B0E7-447C-827E-E6A0F809769A}" srcOrd="0" destOrd="0" presId="urn:microsoft.com/office/officeart/2005/8/layout/orgChart1"/>
    <dgm:cxn modelId="{0C0F91AA-6C45-44EE-A517-AC31499A7B3C}" type="presParOf" srcId="{23DD0073-B0E7-447C-827E-E6A0F809769A}" destId="{1D4ECA28-1DBD-4597-BEBF-0D3B850269E7}" srcOrd="0" destOrd="0" presId="urn:microsoft.com/office/officeart/2005/8/layout/orgChart1"/>
    <dgm:cxn modelId="{29234C60-C09A-40F0-8283-BA68CCA32A38}" type="presParOf" srcId="{23DD0073-B0E7-447C-827E-E6A0F809769A}" destId="{0FF4DE31-DD82-4EE5-877B-A275029BEDC8}" srcOrd="1" destOrd="0" presId="urn:microsoft.com/office/officeart/2005/8/layout/orgChart1"/>
    <dgm:cxn modelId="{C308667B-F2B1-49E6-B76C-6C477767D6B1}" type="presParOf" srcId="{3D1FC127-AF6E-4720-8735-F2FEC253F0C6}" destId="{366838FF-3C1B-4538-AEA9-B06C8F38FBC1}" srcOrd="1" destOrd="0" presId="urn:microsoft.com/office/officeart/2005/8/layout/orgChart1"/>
    <dgm:cxn modelId="{2C16900D-9C63-45C1-AFB7-3E300454DC48}" type="presParOf" srcId="{366838FF-3C1B-4538-AEA9-B06C8F38FBC1}" destId="{3E6E6580-762D-4A44-8E58-653FAE0F86CA}" srcOrd="0" destOrd="0" presId="urn:microsoft.com/office/officeart/2005/8/layout/orgChart1"/>
    <dgm:cxn modelId="{AF9E7D4B-CB1E-4EC3-BCE9-CD7420994AA2}" type="presParOf" srcId="{366838FF-3C1B-4538-AEA9-B06C8F38FBC1}" destId="{8D07DEA1-38FA-400E-AF17-D2501A954C53}" srcOrd="1" destOrd="0" presId="urn:microsoft.com/office/officeart/2005/8/layout/orgChart1"/>
    <dgm:cxn modelId="{B275AEBB-2851-4C32-A8FE-9B4D6C6E6EF0}" type="presParOf" srcId="{8D07DEA1-38FA-400E-AF17-D2501A954C53}" destId="{122454C0-9CA3-41C9-A956-081A946B4D99}" srcOrd="0" destOrd="0" presId="urn:microsoft.com/office/officeart/2005/8/layout/orgChart1"/>
    <dgm:cxn modelId="{05376864-CAA7-4F05-9A36-B9704DFE9D8E}" type="presParOf" srcId="{122454C0-9CA3-41C9-A956-081A946B4D99}" destId="{0D9DC5FB-36C2-4F6A-970F-E5CF1380AF83}" srcOrd="0" destOrd="0" presId="urn:microsoft.com/office/officeart/2005/8/layout/orgChart1"/>
    <dgm:cxn modelId="{4A0A7B53-C614-4014-AD02-EC351C3BEF63}" type="presParOf" srcId="{122454C0-9CA3-41C9-A956-081A946B4D99}" destId="{570526B1-2B41-4E42-AC12-E0C8AB6CB901}" srcOrd="1" destOrd="0" presId="urn:microsoft.com/office/officeart/2005/8/layout/orgChart1"/>
    <dgm:cxn modelId="{E7B8DFED-0E01-4EFA-96A4-1FAA177AB485}" type="presParOf" srcId="{8D07DEA1-38FA-400E-AF17-D2501A954C53}" destId="{1E791BCF-4545-4280-B46D-14168691C402}" srcOrd="1" destOrd="0" presId="urn:microsoft.com/office/officeart/2005/8/layout/orgChart1"/>
    <dgm:cxn modelId="{DC5EA925-B0EF-4551-BA08-D72BAFB6AD03}" type="presParOf" srcId="{8D07DEA1-38FA-400E-AF17-D2501A954C53}" destId="{E4845F65-2422-4255-8B93-0F2D7BE5E03B}" srcOrd="2" destOrd="0" presId="urn:microsoft.com/office/officeart/2005/8/layout/orgChart1"/>
    <dgm:cxn modelId="{66C929B2-D2ED-43BA-A34B-6443243CDB70}" type="presParOf" srcId="{3D1FC127-AF6E-4720-8735-F2FEC253F0C6}" destId="{ED99ECB7-E1C8-4D69-B8FE-317FBF9CFDBB}" srcOrd="2" destOrd="0" presId="urn:microsoft.com/office/officeart/2005/8/layout/orgChart1"/>
    <dgm:cxn modelId="{F54A8EFC-0749-4BA0-A54F-70BC076C6510}" type="presParOf" srcId="{5DF1BF5F-AF3D-4C55-8120-2F760989768D}" destId="{DD056CD2-E4C3-469D-8DF0-D80B523C9A34}" srcOrd="4" destOrd="0" presId="urn:microsoft.com/office/officeart/2005/8/layout/orgChart1"/>
    <dgm:cxn modelId="{08C51A55-9384-4585-9D2E-23A70C227C9A}" type="presParOf" srcId="{5DF1BF5F-AF3D-4C55-8120-2F760989768D}" destId="{AE290E99-B151-45B4-9FFD-B3BC9EC919BB}" srcOrd="5" destOrd="0" presId="urn:microsoft.com/office/officeart/2005/8/layout/orgChart1"/>
    <dgm:cxn modelId="{215B5AB6-CDB7-40BA-A86C-A77A35D17F92}" type="presParOf" srcId="{AE290E99-B151-45B4-9FFD-B3BC9EC919BB}" destId="{DADFC394-8F5F-4A7F-ABF3-FD015301583E}" srcOrd="0" destOrd="0" presId="urn:microsoft.com/office/officeart/2005/8/layout/orgChart1"/>
    <dgm:cxn modelId="{43F046DE-4C45-4F98-A9D8-FE70A9994A26}" type="presParOf" srcId="{DADFC394-8F5F-4A7F-ABF3-FD015301583E}" destId="{827693F8-907B-4BDA-B237-C6C2B3A08969}" srcOrd="0" destOrd="0" presId="urn:microsoft.com/office/officeart/2005/8/layout/orgChart1"/>
    <dgm:cxn modelId="{947C6D3B-8406-4A08-8B8F-05E842244A73}" type="presParOf" srcId="{DADFC394-8F5F-4A7F-ABF3-FD015301583E}" destId="{B9848B0E-80F4-4CDB-912D-04747BE65258}" srcOrd="1" destOrd="0" presId="urn:microsoft.com/office/officeart/2005/8/layout/orgChart1"/>
    <dgm:cxn modelId="{CDDBFCD5-1BA5-4AC9-B92C-5E8F37228A8B}" type="presParOf" srcId="{AE290E99-B151-45B4-9FFD-B3BC9EC919BB}" destId="{D0C47F78-A976-4923-9552-BA3455443077}" srcOrd="1" destOrd="0" presId="urn:microsoft.com/office/officeart/2005/8/layout/orgChart1"/>
    <dgm:cxn modelId="{C183DAA2-3C55-4B92-A710-97E9AD709215}" type="presParOf" srcId="{D0C47F78-A976-4923-9552-BA3455443077}" destId="{6AAE537A-2639-47D4-A1FD-231FB29A2EA9}" srcOrd="0" destOrd="0" presId="urn:microsoft.com/office/officeart/2005/8/layout/orgChart1"/>
    <dgm:cxn modelId="{439532FE-9D3A-4740-A84D-379DE23F0355}" type="presParOf" srcId="{D0C47F78-A976-4923-9552-BA3455443077}" destId="{E953BBDA-FE43-4C87-8226-299382F0000C}" srcOrd="1" destOrd="0" presId="urn:microsoft.com/office/officeart/2005/8/layout/orgChart1"/>
    <dgm:cxn modelId="{2A01DFFC-728E-4E6D-9293-C281C06FE5D4}" type="presParOf" srcId="{E953BBDA-FE43-4C87-8226-299382F0000C}" destId="{EE346393-4AE4-41DE-B765-B9EF08152580}" srcOrd="0" destOrd="0" presId="urn:microsoft.com/office/officeart/2005/8/layout/orgChart1"/>
    <dgm:cxn modelId="{D8C09C4F-B591-401B-BA98-E72DBEAB01AC}" type="presParOf" srcId="{EE346393-4AE4-41DE-B765-B9EF08152580}" destId="{23E685E5-8B92-4103-805C-96CDDE036C25}" srcOrd="0" destOrd="0" presId="urn:microsoft.com/office/officeart/2005/8/layout/orgChart1"/>
    <dgm:cxn modelId="{E22201FE-1B73-47A6-98CF-2D8A36CA0FB9}" type="presParOf" srcId="{EE346393-4AE4-41DE-B765-B9EF08152580}" destId="{BEC993BC-FF42-4F3B-9AF9-03BB8848E5B1}" srcOrd="1" destOrd="0" presId="urn:microsoft.com/office/officeart/2005/8/layout/orgChart1"/>
    <dgm:cxn modelId="{081517F2-DD69-4B7A-A46F-032892F06FB2}" type="presParOf" srcId="{E953BBDA-FE43-4C87-8226-299382F0000C}" destId="{AFC45D56-C97D-421B-92D8-82A4C58EE0FA}" srcOrd="1" destOrd="0" presId="urn:microsoft.com/office/officeart/2005/8/layout/orgChart1"/>
    <dgm:cxn modelId="{BB7D37D4-9C29-4650-9E6B-186E7A582271}" type="presParOf" srcId="{E953BBDA-FE43-4C87-8226-299382F0000C}" destId="{AF2DDBB9-C46E-4DE8-AA79-7D5C5832E5A3}" srcOrd="2" destOrd="0" presId="urn:microsoft.com/office/officeart/2005/8/layout/orgChart1"/>
    <dgm:cxn modelId="{A8F16F99-5267-4EBE-A85E-32A348F78583}" type="presParOf" srcId="{D0C47F78-A976-4923-9552-BA3455443077}" destId="{5E6AB615-7D53-4E03-A07B-1B5659AA5612}" srcOrd="2" destOrd="0" presId="urn:microsoft.com/office/officeart/2005/8/layout/orgChart1"/>
    <dgm:cxn modelId="{0ACC73B2-5EEE-4FD9-9F17-8402F9EFDE3F}" type="presParOf" srcId="{D0C47F78-A976-4923-9552-BA3455443077}" destId="{C2125C93-9C59-4376-9A0B-52C2A5C340A9}" srcOrd="3" destOrd="0" presId="urn:microsoft.com/office/officeart/2005/8/layout/orgChart1"/>
    <dgm:cxn modelId="{C9859AC0-86B7-4831-A59B-E6DDF8704628}" type="presParOf" srcId="{C2125C93-9C59-4376-9A0B-52C2A5C340A9}" destId="{193540DE-2170-41AE-9DF0-B20781B28326}" srcOrd="0" destOrd="0" presId="urn:microsoft.com/office/officeart/2005/8/layout/orgChart1"/>
    <dgm:cxn modelId="{953CEC6D-960E-4B2B-A1E6-9C1BF5E1FF25}" type="presParOf" srcId="{193540DE-2170-41AE-9DF0-B20781B28326}" destId="{8DE3C229-C2CA-4509-8C40-7778EAE976B9}" srcOrd="0" destOrd="0" presId="urn:microsoft.com/office/officeart/2005/8/layout/orgChart1"/>
    <dgm:cxn modelId="{590D338C-FE9A-496A-A543-D4F03853F45C}" type="presParOf" srcId="{193540DE-2170-41AE-9DF0-B20781B28326}" destId="{C79BFCF5-9B76-4154-835C-C2DF61B70993}" srcOrd="1" destOrd="0" presId="urn:microsoft.com/office/officeart/2005/8/layout/orgChart1"/>
    <dgm:cxn modelId="{A5AF1A9B-A32E-4412-A3DF-1C1C27D3BB2A}" type="presParOf" srcId="{C2125C93-9C59-4376-9A0B-52C2A5C340A9}" destId="{3424B60B-D309-4418-8F50-5F521C7272A3}" srcOrd="1" destOrd="0" presId="urn:microsoft.com/office/officeart/2005/8/layout/orgChart1"/>
    <dgm:cxn modelId="{6A613C1E-75F4-41C7-91F1-D6371BCCBD29}" type="presParOf" srcId="{C2125C93-9C59-4376-9A0B-52C2A5C340A9}" destId="{412721D2-BA79-4472-820E-C8CD6B2455E2}" srcOrd="2" destOrd="0" presId="urn:microsoft.com/office/officeart/2005/8/layout/orgChart1"/>
    <dgm:cxn modelId="{35DEAE68-4C2C-47C5-B739-D84EDF5CFE79}" type="presParOf" srcId="{AE290E99-B151-45B4-9FFD-B3BC9EC919BB}" destId="{D43D50B9-3E7A-4FBA-A78B-099175464163}" srcOrd="2" destOrd="0" presId="urn:microsoft.com/office/officeart/2005/8/layout/orgChart1"/>
    <dgm:cxn modelId="{06F44878-DFA8-4598-B25B-BC4392E9E959}" type="presParOf" srcId="{D856D7A8-3234-49D1-8EA1-CCE8FEC06E7D}" destId="{E4F94830-6C12-4785-A8DB-247D930947BD}" srcOrd="2" destOrd="0" presId="urn:microsoft.com/office/officeart/2005/8/layout/orgChart1"/>
    <dgm:cxn modelId="{726A8BE5-ECE9-47CD-8C34-3B3F1F8A9633}" type="presParOf" srcId="{868FCDD4-BBED-4D9C-B370-B1E3A9D98E8C}" destId="{DA739459-49D0-40EB-9630-81836B70BEFC}" srcOrd="2" destOrd="0" presId="urn:microsoft.com/office/officeart/2005/8/layout/orgChart1"/>
    <dgm:cxn modelId="{3188EE5A-03EC-43B3-A00A-B6D99A7B8E6F}" type="presParOf" srcId="{41ACCB77-E1A7-4D3E-A611-987EAEA81933}" destId="{7CC92CF9-6302-4B9D-8D52-3301F45CC4D7}" srcOrd="2" destOrd="0" presId="urn:microsoft.com/office/officeart/2005/8/layout/orgChart1"/>
    <dgm:cxn modelId="{A1434938-4748-4891-B257-22174CB67C22}" type="presParOf" srcId="{41ACCB77-E1A7-4D3E-A611-987EAEA81933}" destId="{067C18D2-BE21-4933-8B63-747C9AF098D3}" srcOrd="3" destOrd="0" presId="urn:microsoft.com/office/officeart/2005/8/layout/orgChart1"/>
    <dgm:cxn modelId="{F4B60BD1-CEF3-4311-B14C-FF7CCB1104B8}" type="presParOf" srcId="{067C18D2-BE21-4933-8B63-747C9AF098D3}" destId="{C1AAB1FB-6A27-4F72-A7F8-169AADFBE52F}" srcOrd="0" destOrd="0" presId="urn:microsoft.com/office/officeart/2005/8/layout/orgChart1"/>
    <dgm:cxn modelId="{7193E83C-888C-4605-B54B-459E51858B50}" type="presParOf" srcId="{C1AAB1FB-6A27-4F72-A7F8-169AADFBE52F}" destId="{FF2A384E-197B-42E8-A18D-41DE19EF25BE}" srcOrd="0" destOrd="0" presId="urn:microsoft.com/office/officeart/2005/8/layout/orgChart1"/>
    <dgm:cxn modelId="{1D7E62CD-7192-4117-AF63-5F74C892C2F7}" type="presParOf" srcId="{C1AAB1FB-6A27-4F72-A7F8-169AADFBE52F}" destId="{03C89C86-431A-40DC-A643-38E07498CA1C}" srcOrd="1" destOrd="0" presId="urn:microsoft.com/office/officeart/2005/8/layout/orgChart1"/>
    <dgm:cxn modelId="{9774317C-BF52-4329-82FB-DA97C1F7CE60}" type="presParOf" srcId="{067C18D2-BE21-4933-8B63-747C9AF098D3}" destId="{CD8EBB01-63E8-4BD0-8B4B-451B64A09D69}" srcOrd="1" destOrd="0" presId="urn:microsoft.com/office/officeart/2005/8/layout/orgChart1"/>
    <dgm:cxn modelId="{AAA6F662-0DA8-4AF1-BA1E-8FBB7AC7461C}" type="presParOf" srcId="{CD8EBB01-63E8-4BD0-8B4B-451B64A09D69}" destId="{10ED174B-70E4-4C80-B015-E6477AD32308}" srcOrd="0" destOrd="0" presId="urn:microsoft.com/office/officeart/2005/8/layout/orgChart1"/>
    <dgm:cxn modelId="{BF26451D-36A8-4B40-972E-4C7F3B1A5614}" type="presParOf" srcId="{CD8EBB01-63E8-4BD0-8B4B-451B64A09D69}" destId="{2E5A2B6B-6090-409B-9ED0-D0304AE07313}" srcOrd="1" destOrd="0" presId="urn:microsoft.com/office/officeart/2005/8/layout/orgChart1"/>
    <dgm:cxn modelId="{8EB648C1-2CAB-4934-A097-1C3BA6AFCACF}" type="presParOf" srcId="{2E5A2B6B-6090-409B-9ED0-D0304AE07313}" destId="{64B98E29-031C-4D27-A9EB-53CC87020B31}" srcOrd="0" destOrd="0" presId="urn:microsoft.com/office/officeart/2005/8/layout/orgChart1"/>
    <dgm:cxn modelId="{88136B6A-D508-41E9-AD64-B5C8E18CA09A}" type="presParOf" srcId="{64B98E29-031C-4D27-A9EB-53CC87020B31}" destId="{DB70C8BA-0997-4166-B59B-75F94A1DD246}" srcOrd="0" destOrd="0" presId="urn:microsoft.com/office/officeart/2005/8/layout/orgChart1"/>
    <dgm:cxn modelId="{35664B5A-A43B-44E6-BD5C-7EC2434368A8}" type="presParOf" srcId="{64B98E29-031C-4D27-A9EB-53CC87020B31}" destId="{05255CF5-2CA2-40D7-81B4-11CEE3002289}" srcOrd="1" destOrd="0" presId="urn:microsoft.com/office/officeart/2005/8/layout/orgChart1"/>
    <dgm:cxn modelId="{3CD67148-E1C1-4C45-94CF-1929509B75A1}" type="presParOf" srcId="{2E5A2B6B-6090-409B-9ED0-D0304AE07313}" destId="{C22FD182-D840-49D8-81BE-AC8297F4BC83}" srcOrd="1" destOrd="0" presId="urn:microsoft.com/office/officeart/2005/8/layout/orgChart1"/>
    <dgm:cxn modelId="{2A5A01A4-AAD6-46DA-83A9-0520E30B0583}" type="presParOf" srcId="{2E5A2B6B-6090-409B-9ED0-D0304AE07313}" destId="{862EA65E-FF77-4EC4-AD21-FA654F52D500}" srcOrd="2" destOrd="0" presId="urn:microsoft.com/office/officeart/2005/8/layout/orgChart1"/>
    <dgm:cxn modelId="{2AC65A2C-8E72-46CC-A148-0AFF77B7048C}" type="presParOf" srcId="{067C18D2-BE21-4933-8B63-747C9AF098D3}" destId="{BB1B714D-40CD-470F-B995-D91FCD0608ED}" srcOrd="2" destOrd="0" presId="urn:microsoft.com/office/officeart/2005/8/layout/orgChart1"/>
    <dgm:cxn modelId="{9E2D2D33-F090-4DCD-9ADE-BB7306404352}" type="presParOf" srcId="{41ACCB77-E1A7-4D3E-A611-987EAEA81933}" destId="{0652E13E-7C8C-43B2-A11F-AF58DB523F9A}" srcOrd="4" destOrd="0" presId="urn:microsoft.com/office/officeart/2005/8/layout/orgChart1"/>
    <dgm:cxn modelId="{B44D3BD2-B56A-4103-A764-F7AC50C45944}" type="presParOf" srcId="{41ACCB77-E1A7-4D3E-A611-987EAEA81933}" destId="{40499AA7-A621-4724-8CAA-E27B45F2F478}" srcOrd="5" destOrd="0" presId="urn:microsoft.com/office/officeart/2005/8/layout/orgChart1"/>
    <dgm:cxn modelId="{7FE1E954-A9D3-463B-AED7-C559AB7D07F3}" type="presParOf" srcId="{40499AA7-A621-4724-8CAA-E27B45F2F478}" destId="{DA447FED-ACD9-4FD0-8B7F-FA5BC06697B7}" srcOrd="0" destOrd="0" presId="urn:microsoft.com/office/officeart/2005/8/layout/orgChart1"/>
    <dgm:cxn modelId="{244489B9-7154-4FFB-A860-45CEE675B17B}" type="presParOf" srcId="{DA447FED-ACD9-4FD0-8B7F-FA5BC06697B7}" destId="{3DB9F2C2-C679-459F-8E98-A51EB641A155}" srcOrd="0" destOrd="0" presId="urn:microsoft.com/office/officeart/2005/8/layout/orgChart1"/>
    <dgm:cxn modelId="{85A8279B-695D-4909-A7B0-A1DA380BD2D9}" type="presParOf" srcId="{DA447FED-ACD9-4FD0-8B7F-FA5BC06697B7}" destId="{C72605D0-471D-4269-B6D5-A3C21BD22464}" srcOrd="1" destOrd="0" presId="urn:microsoft.com/office/officeart/2005/8/layout/orgChart1"/>
    <dgm:cxn modelId="{4C761329-D72E-4593-92AD-B3A746ACD786}" type="presParOf" srcId="{40499AA7-A621-4724-8CAA-E27B45F2F478}" destId="{4C7148BA-2EEB-4F48-A906-0C166946C8C3}" srcOrd="1" destOrd="0" presId="urn:microsoft.com/office/officeart/2005/8/layout/orgChart1"/>
    <dgm:cxn modelId="{E53B805B-AEB6-4005-B717-6202CC568A99}" type="presParOf" srcId="{4C7148BA-2EEB-4F48-A906-0C166946C8C3}" destId="{1708DEFC-8935-4A1C-9DD5-2B92B47A77F5}" srcOrd="0" destOrd="0" presId="urn:microsoft.com/office/officeart/2005/8/layout/orgChart1"/>
    <dgm:cxn modelId="{4D058B3A-8C35-416D-B752-BC6C7C288A8D}" type="presParOf" srcId="{4C7148BA-2EEB-4F48-A906-0C166946C8C3}" destId="{B86D6E79-F76D-41BE-BB24-896827C2D1AD}" srcOrd="1" destOrd="0" presId="urn:microsoft.com/office/officeart/2005/8/layout/orgChart1"/>
    <dgm:cxn modelId="{C8C42746-E454-46DB-B922-1831069821D3}" type="presParOf" srcId="{B86D6E79-F76D-41BE-BB24-896827C2D1AD}" destId="{6A8B9A3A-5C42-4629-8652-C4985EC5A8C9}" srcOrd="0" destOrd="0" presId="urn:microsoft.com/office/officeart/2005/8/layout/orgChart1"/>
    <dgm:cxn modelId="{3FD76695-DC68-41EF-9B21-DE4D6F93598E}" type="presParOf" srcId="{6A8B9A3A-5C42-4629-8652-C4985EC5A8C9}" destId="{8BCE5BA7-EDDC-4194-A9D1-B38294BAB5D5}" srcOrd="0" destOrd="0" presId="urn:microsoft.com/office/officeart/2005/8/layout/orgChart1"/>
    <dgm:cxn modelId="{D056099B-5B3F-41C1-B6B0-B3D830EBABC1}" type="presParOf" srcId="{6A8B9A3A-5C42-4629-8652-C4985EC5A8C9}" destId="{2C1B0C43-8411-404B-9860-1168E31C9A1B}" srcOrd="1" destOrd="0" presId="urn:microsoft.com/office/officeart/2005/8/layout/orgChart1"/>
    <dgm:cxn modelId="{7C407EE1-4454-4DDA-8082-D0AF8AD6D3FB}" type="presParOf" srcId="{B86D6E79-F76D-41BE-BB24-896827C2D1AD}" destId="{E6936BBE-A480-4F26-8FEB-80C5FB24956B}" srcOrd="1" destOrd="0" presId="urn:microsoft.com/office/officeart/2005/8/layout/orgChart1"/>
    <dgm:cxn modelId="{FE84659C-2844-4888-A975-44F72C9F388F}" type="presParOf" srcId="{B86D6E79-F76D-41BE-BB24-896827C2D1AD}" destId="{73705DAC-38BF-4D31-AEE5-B825D5C6C3AD}" srcOrd="2" destOrd="0" presId="urn:microsoft.com/office/officeart/2005/8/layout/orgChart1"/>
    <dgm:cxn modelId="{4746F316-DA48-4EB1-A14E-C22F0014FE0F}" type="presParOf" srcId="{4C7148BA-2EEB-4F48-A906-0C166946C8C3}" destId="{6C414892-072B-49D1-94BC-AA7B83756E23}" srcOrd="2" destOrd="0" presId="urn:microsoft.com/office/officeart/2005/8/layout/orgChart1"/>
    <dgm:cxn modelId="{7D4165D6-5AEA-4974-A059-E7772F294106}" type="presParOf" srcId="{4C7148BA-2EEB-4F48-A906-0C166946C8C3}" destId="{69755EF7-DDBD-480A-A154-2497061E7A20}" srcOrd="3" destOrd="0" presId="urn:microsoft.com/office/officeart/2005/8/layout/orgChart1"/>
    <dgm:cxn modelId="{90219D42-1B00-4974-BA4F-F79EEB786A93}" type="presParOf" srcId="{69755EF7-DDBD-480A-A154-2497061E7A20}" destId="{CAFD020C-6AE3-4B7E-AB70-B55B1461BB34}" srcOrd="0" destOrd="0" presId="urn:microsoft.com/office/officeart/2005/8/layout/orgChart1"/>
    <dgm:cxn modelId="{3C071C07-8E3D-4659-9367-B4240B397FFC}" type="presParOf" srcId="{CAFD020C-6AE3-4B7E-AB70-B55B1461BB34}" destId="{F8211ED6-457A-4BEB-9A43-81719FD5E32B}" srcOrd="0" destOrd="0" presId="urn:microsoft.com/office/officeart/2005/8/layout/orgChart1"/>
    <dgm:cxn modelId="{A0FA0535-4F09-40A1-ACBF-2334CBCD6173}" type="presParOf" srcId="{CAFD020C-6AE3-4B7E-AB70-B55B1461BB34}" destId="{54DB7D57-DE34-4D98-BAF9-A1B6A7BBD2A5}" srcOrd="1" destOrd="0" presId="urn:microsoft.com/office/officeart/2005/8/layout/orgChart1"/>
    <dgm:cxn modelId="{564BA429-60EC-462A-B8B2-985F40B619DA}" type="presParOf" srcId="{69755EF7-DDBD-480A-A154-2497061E7A20}" destId="{784EAEF5-9EE3-42E6-BEF0-4CF96DF2082F}" srcOrd="1" destOrd="0" presId="urn:microsoft.com/office/officeart/2005/8/layout/orgChart1"/>
    <dgm:cxn modelId="{7038B2A4-22CC-4A67-BCC0-ECB6EC5D28EE}" type="presParOf" srcId="{69755EF7-DDBD-480A-A154-2497061E7A20}" destId="{0BC9C661-7305-45AE-A766-D603D9A9794B}" srcOrd="2" destOrd="0" presId="urn:microsoft.com/office/officeart/2005/8/layout/orgChart1"/>
    <dgm:cxn modelId="{C45BBA77-E318-4F25-AAAF-8B8DF37B7504}" type="presParOf" srcId="{4C7148BA-2EEB-4F48-A906-0C166946C8C3}" destId="{4695B80E-502D-494E-8235-A18C28D077EB}" srcOrd="4" destOrd="0" presId="urn:microsoft.com/office/officeart/2005/8/layout/orgChart1"/>
    <dgm:cxn modelId="{71A0423D-FBCA-4481-99FF-3E5BBD986E7A}" type="presParOf" srcId="{4C7148BA-2EEB-4F48-A906-0C166946C8C3}" destId="{D4A0F43B-EA2A-4D2E-9AB3-09B8B80A064C}" srcOrd="5" destOrd="0" presId="urn:microsoft.com/office/officeart/2005/8/layout/orgChart1"/>
    <dgm:cxn modelId="{D8F87E28-BE1D-464D-8184-16B1B7B78516}" type="presParOf" srcId="{D4A0F43B-EA2A-4D2E-9AB3-09B8B80A064C}" destId="{49A696F3-B583-4D56-9E9E-7786F703CC78}" srcOrd="0" destOrd="0" presId="urn:microsoft.com/office/officeart/2005/8/layout/orgChart1"/>
    <dgm:cxn modelId="{2195E9E3-1A88-43E2-B697-BE20B4EA3AF8}" type="presParOf" srcId="{49A696F3-B583-4D56-9E9E-7786F703CC78}" destId="{A80502EC-877E-4090-AAEF-64F0D09D8C3C}" srcOrd="0" destOrd="0" presId="urn:microsoft.com/office/officeart/2005/8/layout/orgChart1"/>
    <dgm:cxn modelId="{8EC2F299-7B66-4B0D-B14B-979EC9A673B7}" type="presParOf" srcId="{49A696F3-B583-4D56-9E9E-7786F703CC78}" destId="{938402AD-BF7F-4329-965A-C8DEE9AB5DAC}" srcOrd="1" destOrd="0" presId="urn:microsoft.com/office/officeart/2005/8/layout/orgChart1"/>
    <dgm:cxn modelId="{CC2914E5-B662-4EB5-8A37-53D3527C1810}" type="presParOf" srcId="{D4A0F43B-EA2A-4D2E-9AB3-09B8B80A064C}" destId="{7A79A75A-BDB4-4BA3-8B8F-EB24F3587A4B}" srcOrd="1" destOrd="0" presId="urn:microsoft.com/office/officeart/2005/8/layout/orgChart1"/>
    <dgm:cxn modelId="{4142E4DA-E01B-4855-BFEB-91D9D13C5A51}" type="presParOf" srcId="{D4A0F43B-EA2A-4D2E-9AB3-09B8B80A064C}" destId="{03FC6769-0F34-4AAE-9DEC-77C9888A63F6}" srcOrd="2" destOrd="0" presId="urn:microsoft.com/office/officeart/2005/8/layout/orgChart1"/>
    <dgm:cxn modelId="{225D4A1B-CA85-4D49-B58C-0DB399F4DE71}" type="presParOf" srcId="{40499AA7-A621-4724-8CAA-E27B45F2F478}" destId="{6AEB7760-A30A-4986-A159-CC643F6F4C2F}" srcOrd="2" destOrd="0" presId="urn:microsoft.com/office/officeart/2005/8/layout/orgChart1"/>
    <dgm:cxn modelId="{DD1BE7F8-347B-42E8-A194-F1222FA61A87}" type="presParOf" srcId="{41ACCB77-E1A7-4D3E-A611-987EAEA81933}" destId="{8D38BA55-E5F5-4224-ABF4-57772B6FDBB8}" srcOrd="6" destOrd="0" presId="urn:microsoft.com/office/officeart/2005/8/layout/orgChart1"/>
    <dgm:cxn modelId="{A39C2EC9-EFC8-4949-96B0-6CF73EAF781F}" type="presParOf" srcId="{41ACCB77-E1A7-4D3E-A611-987EAEA81933}" destId="{A8B4512F-56B0-4C50-A412-EF2739347A91}" srcOrd="7" destOrd="0" presId="urn:microsoft.com/office/officeart/2005/8/layout/orgChart1"/>
    <dgm:cxn modelId="{C7D87078-244D-4F27-BCA1-B8972372F28B}" type="presParOf" srcId="{A8B4512F-56B0-4C50-A412-EF2739347A91}" destId="{1921D16E-7381-4D69-A7F6-C54CD783293E}" srcOrd="0" destOrd="0" presId="urn:microsoft.com/office/officeart/2005/8/layout/orgChart1"/>
    <dgm:cxn modelId="{7BFB0A0A-AF94-4FED-BFF9-20F3E1D1D612}" type="presParOf" srcId="{1921D16E-7381-4D69-A7F6-C54CD783293E}" destId="{F60F0BDA-7046-47F2-8E1D-6A8B60C0DDAA}" srcOrd="0" destOrd="0" presId="urn:microsoft.com/office/officeart/2005/8/layout/orgChart1"/>
    <dgm:cxn modelId="{D680AF8E-BDE6-4551-BCE6-26FFFCCF30B8}" type="presParOf" srcId="{1921D16E-7381-4D69-A7F6-C54CD783293E}" destId="{EEB08198-0483-470E-B23F-3CD1E0BA0605}" srcOrd="1" destOrd="0" presId="urn:microsoft.com/office/officeart/2005/8/layout/orgChart1"/>
    <dgm:cxn modelId="{5B4D5E41-FC23-46D0-A7DC-C1A8E4D89073}" type="presParOf" srcId="{A8B4512F-56B0-4C50-A412-EF2739347A91}" destId="{B3A71972-C030-4882-A184-AB103055AEB4}" srcOrd="1" destOrd="0" presId="urn:microsoft.com/office/officeart/2005/8/layout/orgChart1"/>
    <dgm:cxn modelId="{7FF5B004-7BAA-45A1-A4FE-DEA307649A88}" type="presParOf" srcId="{A8B4512F-56B0-4C50-A412-EF2739347A91}" destId="{BDE06D5E-0442-41F6-AD40-A47FC1C971ED}" srcOrd="2" destOrd="0" presId="urn:microsoft.com/office/officeart/2005/8/layout/orgChart1"/>
    <dgm:cxn modelId="{BC7C3F37-2EA1-47AA-9B46-272AA1E7F5D0}" type="presParOf" srcId="{41ACCB77-E1A7-4D3E-A611-987EAEA81933}" destId="{0E7FC181-80F7-45E2-A102-34B2A9B09C83}" srcOrd="8" destOrd="0" presId="urn:microsoft.com/office/officeart/2005/8/layout/orgChart1"/>
    <dgm:cxn modelId="{E439C476-4D48-4953-9F61-543D19F7FA05}" type="presParOf" srcId="{41ACCB77-E1A7-4D3E-A611-987EAEA81933}" destId="{BD36470E-84C9-4ADD-9296-679EA8B5E61B}" srcOrd="9" destOrd="0" presId="urn:microsoft.com/office/officeart/2005/8/layout/orgChart1"/>
    <dgm:cxn modelId="{18CF6E90-9E88-4845-94B2-D2643CA9BC0F}" type="presParOf" srcId="{BD36470E-84C9-4ADD-9296-679EA8B5E61B}" destId="{B961C280-12A1-4FCF-89E7-86B4B2FA48C2}" srcOrd="0" destOrd="0" presId="urn:microsoft.com/office/officeart/2005/8/layout/orgChart1"/>
    <dgm:cxn modelId="{38945E9A-C931-42E2-8EB7-F1C84CA7F680}" type="presParOf" srcId="{B961C280-12A1-4FCF-89E7-86B4B2FA48C2}" destId="{A25E859E-F8CB-4061-B496-869E27CF6697}" srcOrd="0" destOrd="0" presId="urn:microsoft.com/office/officeart/2005/8/layout/orgChart1"/>
    <dgm:cxn modelId="{2624CF1C-C56C-4C5C-9089-289235DA6AD4}" type="presParOf" srcId="{B961C280-12A1-4FCF-89E7-86B4B2FA48C2}" destId="{671DAAFB-9BEB-4EAE-B14F-1EAD74190A40}" srcOrd="1" destOrd="0" presId="urn:microsoft.com/office/officeart/2005/8/layout/orgChart1"/>
    <dgm:cxn modelId="{5D9A91D4-59FF-4994-97BF-BD82FBD21812}" type="presParOf" srcId="{BD36470E-84C9-4ADD-9296-679EA8B5E61B}" destId="{F971A971-54FD-4C9F-BC95-86BAE3BE600E}" srcOrd="1" destOrd="0" presId="urn:microsoft.com/office/officeart/2005/8/layout/orgChart1"/>
    <dgm:cxn modelId="{882A0DC8-D496-492E-8A7C-08101F3BCB3C}" type="presParOf" srcId="{F971A971-54FD-4C9F-BC95-86BAE3BE600E}" destId="{93C3B730-7C99-4F71-A0F0-F0B33A6FF458}" srcOrd="0" destOrd="0" presId="urn:microsoft.com/office/officeart/2005/8/layout/orgChart1"/>
    <dgm:cxn modelId="{8C3B2AA8-B150-49EA-9462-068906FD2B14}" type="presParOf" srcId="{F971A971-54FD-4C9F-BC95-86BAE3BE600E}" destId="{66D67F4F-F814-409F-999A-28B44CB0A4B2}" srcOrd="1" destOrd="0" presId="urn:microsoft.com/office/officeart/2005/8/layout/orgChart1"/>
    <dgm:cxn modelId="{A143526F-1A0C-4F7C-8DD0-FEFCB41650DA}" type="presParOf" srcId="{66D67F4F-F814-409F-999A-28B44CB0A4B2}" destId="{3B01FF88-471F-46FD-8703-E24751C67F88}" srcOrd="0" destOrd="0" presId="urn:microsoft.com/office/officeart/2005/8/layout/orgChart1"/>
    <dgm:cxn modelId="{4A95FCE8-F49D-4FCE-A5FA-F8DC41325940}" type="presParOf" srcId="{3B01FF88-471F-46FD-8703-E24751C67F88}" destId="{6160CE19-F8F4-4BE7-AA24-C40EFDB0746B}" srcOrd="0" destOrd="0" presId="urn:microsoft.com/office/officeart/2005/8/layout/orgChart1"/>
    <dgm:cxn modelId="{DBAAF1C2-A8B9-433B-9609-43A27A12E5D9}" type="presParOf" srcId="{3B01FF88-471F-46FD-8703-E24751C67F88}" destId="{23AD371F-97BA-4567-B35B-170E68A749D0}" srcOrd="1" destOrd="0" presId="urn:microsoft.com/office/officeart/2005/8/layout/orgChart1"/>
    <dgm:cxn modelId="{D6C20115-CF89-44D1-ACD4-0ABE8E95F130}" type="presParOf" srcId="{66D67F4F-F814-409F-999A-28B44CB0A4B2}" destId="{1E181EF7-9250-47C0-9944-1E4F55D01F9C}" srcOrd="1" destOrd="0" presId="urn:microsoft.com/office/officeart/2005/8/layout/orgChart1"/>
    <dgm:cxn modelId="{076C4EDD-9C6F-4D3A-94CF-70180D871B22}" type="presParOf" srcId="{66D67F4F-F814-409F-999A-28B44CB0A4B2}" destId="{A757B9CF-0206-4D32-B83F-10BC6C07FBB4}" srcOrd="2" destOrd="0" presId="urn:microsoft.com/office/officeart/2005/8/layout/orgChart1"/>
    <dgm:cxn modelId="{1F09E52A-6022-4A79-93EC-3A35B3F6537D}" type="presParOf" srcId="{F971A971-54FD-4C9F-BC95-86BAE3BE600E}" destId="{5B39EC67-DBE6-4F46-A98D-04E6E3DA5740}" srcOrd="2" destOrd="0" presId="urn:microsoft.com/office/officeart/2005/8/layout/orgChart1"/>
    <dgm:cxn modelId="{450D8186-E1D8-4970-BCBE-EC44B14775BF}" type="presParOf" srcId="{F971A971-54FD-4C9F-BC95-86BAE3BE600E}" destId="{603E8F35-A3DB-43AD-9671-C023E226AC0E}" srcOrd="3" destOrd="0" presId="urn:microsoft.com/office/officeart/2005/8/layout/orgChart1"/>
    <dgm:cxn modelId="{6035D6D0-4489-4E68-9182-E9C68A63BBBE}" type="presParOf" srcId="{603E8F35-A3DB-43AD-9671-C023E226AC0E}" destId="{F56F9179-54E6-4FE9-8076-FC3316041F6F}" srcOrd="0" destOrd="0" presId="urn:microsoft.com/office/officeart/2005/8/layout/orgChart1"/>
    <dgm:cxn modelId="{82732972-2EDF-44C9-84D2-C6F88F77DF1B}" type="presParOf" srcId="{F56F9179-54E6-4FE9-8076-FC3316041F6F}" destId="{342409FD-8A17-4D45-A5BE-3DBC379EA1B0}" srcOrd="0" destOrd="0" presId="urn:microsoft.com/office/officeart/2005/8/layout/orgChart1"/>
    <dgm:cxn modelId="{5E40F1F1-BC66-4DBC-AF80-B24350C6CBF6}" type="presParOf" srcId="{F56F9179-54E6-4FE9-8076-FC3316041F6F}" destId="{DC06D61C-CBFF-47CB-AC7D-76BCF418621F}" srcOrd="1" destOrd="0" presId="urn:microsoft.com/office/officeart/2005/8/layout/orgChart1"/>
    <dgm:cxn modelId="{48077F0F-D5BB-4CA1-9B1D-7047670B2F3E}" type="presParOf" srcId="{603E8F35-A3DB-43AD-9671-C023E226AC0E}" destId="{76CF7A71-D4E4-41DC-97F6-88726DAEFEC2}" srcOrd="1" destOrd="0" presId="urn:microsoft.com/office/officeart/2005/8/layout/orgChart1"/>
    <dgm:cxn modelId="{50032608-0A7F-4097-AB46-964393810B56}" type="presParOf" srcId="{603E8F35-A3DB-43AD-9671-C023E226AC0E}" destId="{5D68086D-7528-4533-98C6-905E901F3019}" srcOrd="2" destOrd="0" presId="urn:microsoft.com/office/officeart/2005/8/layout/orgChart1"/>
    <dgm:cxn modelId="{6CFBEEA9-1E94-4C52-B3FB-25643010EC87}" type="presParOf" srcId="{F971A971-54FD-4C9F-BC95-86BAE3BE600E}" destId="{F2F67216-FA1A-4DC6-B7F9-6884037A0C21}" srcOrd="4" destOrd="0" presId="urn:microsoft.com/office/officeart/2005/8/layout/orgChart1"/>
    <dgm:cxn modelId="{BA95FB2B-3A4F-4FFD-B2F9-2BF5CA30AA0E}" type="presParOf" srcId="{F971A971-54FD-4C9F-BC95-86BAE3BE600E}" destId="{7F414FBB-B9B0-494C-952E-DDC43A25E35C}" srcOrd="5" destOrd="0" presId="urn:microsoft.com/office/officeart/2005/8/layout/orgChart1"/>
    <dgm:cxn modelId="{2CA6363A-CDEA-47E7-9B5F-3672C0FAF323}" type="presParOf" srcId="{7F414FBB-B9B0-494C-952E-DDC43A25E35C}" destId="{98EE4046-1850-4FD7-A195-084208A728BB}" srcOrd="0" destOrd="0" presId="urn:microsoft.com/office/officeart/2005/8/layout/orgChart1"/>
    <dgm:cxn modelId="{5BE6178C-E9CE-4B65-8938-A1D724F2FDFA}" type="presParOf" srcId="{98EE4046-1850-4FD7-A195-084208A728BB}" destId="{A7FE5D3D-AA45-4481-83F1-28E99D38624A}" srcOrd="0" destOrd="0" presId="urn:microsoft.com/office/officeart/2005/8/layout/orgChart1"/>
    <dgm:cxn modelId="{EE0F01F8-43D9-43D9-A3B6-28CBDF25AF45}" type="presParOf" srcId="{98EE4046-1850-4FD7-A195-084208A728BB}" destId="{CED38E1C-3F91-4706-B9F0-653EFA3DCF11}" srcOrd="1" destOrd="0" presId="urn:microsoft.com/office/officeart/2005/8/layout/orgChart1"/>
    <dgm:cxn modelId="{DA96E08A-E9CA-4CCB-AAC3-0A4F90DF4BB3}" type="presParOf" srcId="{7F414FBB-B9B0-494C-952E-DDC43A25E35C}" destId="{411ED9BE-4DB6-4FB4-A6D8-ECA93B386277}" srcOrd="1" destOrd="0" presId="urn:microsoft.com/office/officeart/2005/8/layout/orgChart1"/>
    <dgm:cxn modelId="{F84024C2-F089-445C-AEE7-ECA7F63C5315}" type="presParOf" srcId="{411ED9BE-4DB6-4FB4-A6D8-ECA93B386277}" destId="{9C3B6D65-7645-4250-A6ED-F595A65BD60B}" srcOrd="0" destOrd="0" presId="urn:microsoft.com/office/officeart/2005/8/layout/orgChart1"/>
    <dgm:cxn modelId="{FFCC0638-E343-49D1-B5F7-0749155D4214}" type="presParOf" srcId="{411ED9BE-4DB6-4FB4-A6D8-ECA93B386277}" destId="{8293D6CB-50FC-47FA-B9F6-6899F9F20B9A}" srcOrd="1" destOrd="0" presId="urn:microsoft.com/office/officeart/2005/8/layout/orgChart1"/>
    <dgm:cxn modelId="{E520004D-3718-4F5C-8402-15D8D0762452}" type="presParOf" srcId="{8293D6CB-50FC-47FA-B9F6-6899F9F20B9A}" destId="{ECC9FC09-25FE-48BF-A9A2-07D943F4371D}" srcOrd="0" destOrd="0" presId="urn:microsoft.com/office/officeart/2005/8/layout/orgChart1"/>
    <dgm:cxn modelId="{38643ABD-6B49-423A-8FC4-909352FED7F6}" type="presParOf" srcId="{ECC9FC09-25FE-48BF-A9A2-07D943F4371D}" destId="{E6F25F7E-EFA1-4AAA-946D-E5D94C16210E}" srcOrd="0" destOrd="0" presId="urn:microsoft.com/office/officeart/2005/8/layout/orgChart1"/>
    <dgm:cxn modelId="{D85E775D-C594-462B-9FAA-0599F2C8B0F5}" type="presParOf" srcId="{ECC9FC09-25FE-48BF-A9A2-07D943F4371D}" destId="{034CBB0F-2519-4AA0-948E-89D9F8DC7734}" srcOrd="1" destOrd="0" presId="urn:microsoft.com/office/officeart/2005/8/layout/orgChart1"/>
    <dgm:cxn modelId="{1A81C0A6-226B-4B63-8406-003D159ECBF8}" type="presParOf" srcId="{8293D6CB-50FC-47FA-B9F6-6899F9F20B9A}" destId="{B4CBD723-1C75-4543-9BB3-8EF80B70F2CA}" srcOrd="1" destOrd="0" presId="urn:microsoft.com/office/officeart/2005/8/layout/orgChart1"/>
    <dgm:cxn modelId="{00FA84C3-CAF6-4664-801F-C91174E1D5A2}" type="presParOf" srcId="{8293D6CB-50FC-47FA-B9F6-6899F9F20B9A}" destId="{BF5E6FD2-6063-420F-B39A-C3A3FCD5F761}" srcOrd="2" destOrd="0" presId="urn:microsoft.com/office/officeart/2005/8/layout/orgChart1"/>
    <dgm:cxn modelId="{0F61674C-D0F0-48A0-B210-30005F321511}" type="presParOf" srcId="{411ED9BE-4DB6-4FB4-A6D8-ECA93B386277}" destId="{1C402722-CA41-446A-85B3-57B2AE740435}" srcOrd="2" destOrd="0" presId="urn:microsoft.com/office/officeart/2005/8/layout/orgChart1"/>
    <dgm:cxn modelId="{68F808BD-AFF9-41D1-9C37-515011932671}" type="presParOf" srcId="{411ED9BE-4DB6-4FB4-A6D8-ECA93B386277}" destId="{A85F1AE0-40D0-4B5E-8965-189685071669}" srcOrd="3" destOrd="0" presId="urn:microsoft.com/office/officeart/2005/8/layout/orgChart1"/>
    <dgm:cxn modelId="{18D9567E-DC03-409D-BCD7-C67877C1DA0B}" type="presParOf" srcId="{A85F1AE0-40D0-4B5E-8965-189685071669}" destId="{66569969-8D14-45BA-B099-91F9DCA1148E}" srcOrd="0" destOrd="0" presId="urn:microsoft.com/office/officeart/2005/8/layout/orgChart1"/>
    <dgm:cxn modelId="{88841C8D-6DF9-4DB6-A77D-D9FA4B78D235}" type="presParOf" srcId="{66569969-8D14-45BA-B099-91F9DCA1148E}" destId="{0EF668A5-C469-454F-869F-D1163049119D}" srcOrd="0" destOrd="0" presId="urn:microsoft.com/office/officeart/2005/8/layout/orgChart1"/>
    <dgm:cxn modelId="{FFB3A76D-02B6-4CD5-8E18-16DE0728FEA5}" type="presParOf" srcId="{66569969-8D14-45BA-B099-91F9DCA1148E}" destId="{EB4015B0-0688-40D4-9C06-2B8749065FFE}" srcOrd="1" destOrd="0" presId="urn:microsoft.com/office/officeart/2005/8/layout/orgChart1"/>
    <dgm:cxn modelId="{ADADC30D-67A4-480C-8DC2-A22AABAD428C}" type="presParOf" srcId="{A85F1AE0-40D0-4B5E-8965-189685071669}" destId="{62033EF6-CDE8-4E89-8C26-68D88CF71EB1}" srcOrd="1" destOrd="0" presId="urn:microsoft.com/office/officeart/2005/8/layout/orgChart1"/>
    <dgm:cxn modelId="{A5D48547-6A9C-4DDF-A270-9AD37CAD4A57}" type="presParOf" srcId="{A85F1AE0-40D0-4B5E-8965-189685071669}" destId="{F94AE563-4F8A-4F36-AB5C-137CFCA2E1EC}" srcOrd="2" destOrd="0" presId="urn:microsoft.com/office/officeart/2005/8/layout/orgChart1"/>
    <dgm:cxn modelId="{6F53722B-FB6D-42E1-AADE-82CD2C6156E6}" type="presParOf" srcId="{411ED9BE-4DB6-4FB4-A6D8-ECA93B386277}" destId="{F3EF8D63-E0D3-4361-8A33-2E666E7A17EF}" srcOrd="4" destOrd="0" presId="urn:microsoft.com/office/officeart/2005/8/layout/orgChart1"/>
    <dgm:cxn modelId="{EFCF5B68-6598-49BB-9D80-172CDE29AFA3}" type="presParOf" srcId="{411ED9BE-4DB6-4FB4-A6D8-ECA93B386277}" destId="{DFDF1E8E-9C9D-4C3E-8368-D288B1AD968A}" srcOrd="5" destOrd="0" presId="urn:microsoft.com/office/officeart/2005/8/layout/orgChart1"/>
    <dgm:cxn modelId="{C8F45868-71C5-4F3F-AD56-9534FDED84AF}" type="presParOf" srcId="{DFDF1E8E-9C9D-4C3E-8368-D288B1AD968A}" destId="{EE636642-9772-4197-9BDD-433D95389120}" srcOrd="0" destOrd="0" presId="urn:microsoft.com/office/officeart/2005/8/layout/orgChart1"/>
    <dgm:cxn modelId="{0DD2B099-9AA3-4D7E-920C-137CC52038B4}" type="presParOf" srcId="{EE636642-9772-4197-9BDD-433D95389120}" destId="{D0BB69CE-1B03-4E6D-BE01-1CE1040B216C}" srcOrd="0" destOrd="0" presId="urn:microsoft.com/office/officeart/2005/8/layout/orgChart1"/>
    <dgm:cxn modelId="{BFA6F4E1-9960-455F-AF78-4E5E130909A7}" type="presParOf" srcId="{EE636642-9772-4197-9BDD-433D95389120}" destId="{F42809BD-6529-4462-B829-801BBD09114C}" srcOrd="1" destOrd="0" presId="urn:microsoft.com/office/officeart/2005/8/layout/orgChart1"/>
    <dgm:cxn modelId="{E9521726-0F9A-4838-8AE5-29E8BFBA7F12}" type="presParOf" srcId="{DFDF1E8E-9C9D-4C3E-8368-D288B1AD968A}" destId="{62BB09E4-0106-475B-B07D-E5EDE85291F6}" srcOrd="1" destOrd="0" presId="urn:microsoft.com/office/officeart/2005/8/layout/orgChart1"/>
    <dgm:cxn modelId="{A67B9338-21FE-4B6F-804F-5309315E3EFD}" type="presParOf" srcId="{DFDF1E8E-9C9D-4C3E-8368-D288B1AD968A}" destId="{697901ED-4BC4-4626-AFA1-D04DE7E4A8BD}" srcOrd="2" destOrd="0" presId="urn:microsoft.com/office/officeart/2005/8/layout/orgChart1"/>
    <dgm:cxn modelId="{DA0E2F4D-AB31-44D5-98D3-18E8E5A6532A}" type="presParOf" srcId="{7F414FBB-B9B0-494C-952E-DDC43A25E35C}" destId="{31952A68-8A7E-452A-AF17-060803B74A6A}" srcOrd="2" destOrd="0" presId="urn:microsoft.com/office/officeart/2005/8/layout/orgChart1"/>
    <dgm:cxn modelId="{9C56EF82-141E-4EB9-A0B2-86F80BC4F749}" type="presParOf" srcId="{BD36470E-84C9-4ADD-9296-679EA8B5E61B}" destId="{85C43CEC-708B-483F-9FD3-B916FA4328C1}" srcOrd="2" destOrd="0" presId="urn:microsoft.com/office/officeart/2005/8/layout/orgChart1"/>
    <dgm:cxn modelId="{1425AAE7-0F33-4929-B089-805DABA52DF9}" type="presParOf" srcId="{41ACCB77-E1A7-4D3E-A611-987EAEA81933}" destId="{2A8E3A5F-5B81-4204-B011-06F8EBD411B7}" srcOrd="10" destOrd="0" presId="urn:microsoft.com/office/officeart/2005/8/layout/orgChart1"/>
    <dgm:cxn modelId="{A40DF53A-DDE4-415B-9C88-2B5640765884}" type="presParOf" srcId="{41ACCB77-E1A7-4D3E-A611-987EAEA81933}" destId="{63E1C4D7-C407-4A53-808F-DB7BEB89DD06}" srcOrd="11" destOrd="0" presId="urn:microsoft.com/office/officeart/2005/8/layout/orgChart1"/>
    <dgm:cxn modelId="{266D8215-4020-42D8-A461-A37782F0CAE2}" type="presParOf" srcId="{63E1C4D7-C407-4A53-808F-DB7BEB89DD06}" destId="{59A6AEBF-4C36-4C9F-91FD-535ED51832A5}" srcOrd="0" destOrd="0" presId="urn:microsoft.com/office/officeart/2005/8/layout/orgChart1"/>
    <dgm:cxn modelId="{6EF31F6D-60D5-4595-98E5-FA06551A96BC}" type="presParOf" srcId="{59A6AEBF-4C36-4C9F-91FD-535ED51832A5}" destId="{79284F92-5D86-4AF2-93A6-CA87251E50FB}" srcOrd="0" destOrd="0" presId="urn:microsoft.com/office/officeart/2005/8/layout/orgChart1"/>
    <dgm:cxn modelId="{4CDEC991-0BF4-49F5-B8B3-395B5ECBA158}" type="presParOf" srcId="{59A6AEBF-4C36-4C9F-91FD-535ED51832A5}" destId="{23E7FDA8-E8FF-422B-A710-30C33C7560C8}" srcOrd="1" destOrd="0" presId="urn:microsoft.com/office/officeart/2005/8/layout/orgChart1"/>
    <dgm:cxn modelId="{8BA289F4-BD39-4918-B06D-F6A9E0197257}" type="presParOf" srcId="{63E1C4D7-C407-4A53-808F-DB7BEB89DD06}" destId="{D71BCC37-4E7F-47D6-B862-8443079EEF24}" srcOrd="1" destOrd="0" presId="urn:microsoft.com/office/officeart/2005/8/layout/orgChart1"/>
    <dgm:cxn modelId="{2BC3D1FA-BF30-4D8A-8AF7-36976F425AB2}" type="presParOf" srcId="{63E1C4D7-C407-4A53-808F-DB7BEB89DD06}" destId="{A36252D0-10BB-4183-A571-DB8E0BFCF788}" srcOrd="2" destOrd="0" presId="urn:microsoft.com/office/officeart/2005/8/layout/orgChart1"/>
    <dgm:cxn modelId="{C32959B5-2F6E-4D3D-8775-F66EB151DAD0}" type="presParOf" srcId="{16F56239-C1FD-4FC0-B784-65A2E1200934}" destId="{A07C7E14-39EB-4F59-8843-736148EBEF51}" srcOrd="2" destOrd="0" presId="urn:microsoft.com/office/officeart/2005/8/layout/orgChart1"/>
    <dgm:cxn modelId="{7302F086-B281-42BC-A36D-B41CC64484BD}" type="presParOf" srcId="{A07C7E14-39EB-4F59-8843-736148EBEF51}" destId="{EFAFD5B0-B591-45E1-B732-105AE1F40E58}" srcOrd="0" destOrd="0" presId="urn:microsoft.com/office/officeart/2005/8/layout/orgChart1"/>
    <dgm:cxn modelId="{224746A8-76CF-4561-940B-FF48569649B1}" type="presParOf" srcId="{A07C7E14-39EB-4F59-8843-736148EBEF51}" destId="{766AE137-BF46-434C-BF07-8FADF2C59656}" srcOrd="1" destOrd="0" presId="urn:microsoft.com/office/officeart/2005/8/layout/orgChart1"/>
    <dgm:cxn modelId="{7F5DAF49-16EE-4777-8D1A-E3C2B7EDE6E6}" type="presParOf" srcId="{766AE137-BF46-434C-BF07-8FADF2C59656}" destId="{08B1DF71-FD24-4D0D-9CE3-128F2E5494AB}" srcOrd="0" destOrd="0" presId="urn:microsoft.com/office/officeart/2005/8/layout/orgChart1"/>
    <dgm:cxn modelId="{7679C94B-B9BB-4392-AFEE-0E5EAC9B915E}" type="presParOf" srcId="{08B1DF71-FD24-4D0D-9CE3-128F2E5494AB}" destId="{810FB801-B7A1-4262-885F-EA7A11228076}" srcOrd="0" destOrd="0" presId="urn:microsoft.com/office/officeart/2005/8/layout/orgChart1"/>
    <dgm:cxn modelId="{EF6FBC6F-6038-45E1-A08A-D47F928A9EA1}" type="presParOf" srcId="{08B1DF71-FD24-4D0D-9CE3-128F2E5494AB}" destId="{C1C0B7AC-7B93-4E2F-A47E-995D4A2B5117}" srcOrd="1" destOrd="0" presId="urn:microsoft.com/office/officeart/2005/8/layout/orgChart1"/>
    <dgm:cxn modelId="{0F3D8358-68D4-4697-8D79-C16E3B2D315F}" type="presParOf" srcId="{766AE137-BF46-434C-BF07-8FADF2C59656}" destId="{B377D43A-4E01-4972-8430-864469B5AE8F}" srcOrd="1" destOrd="0" presId="urn:microsoft.com/office/officeart/2005/8/layout/orgChart1"/>
    <dgm:cxn modelId="{7D1EBDF7-E030-4DC3-8304-1707FA51EB12}" type="presParOf" srcId="{766AE137-BF46-434C-BF07-8FADF2C59656}" destId="{02C3153D-9EA0-4FD7-9DF2-6622716A53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2ECA1-2FEF-4063-9C8B-E5E20E2906B9}">
      <dsp:nvSpPr>
        <dsp:cNvPr id="0" name=""/>
        <dsp:cNvSpPr/>
      </dsp:nvSpPr>
      <dsp:spPr>
        <a:xfrm>
          <a:off x="4166857" y="1253594"/>
          <a:ext cx="262880" cy="1151666"/>
        </a:xfrm>
        <a:custGeom>
          <a:avLst/>
          <a:gdLst/>
          <a:ahLst/>
          <a:cxnLst/>
          <a:rect l="0" t="0" r="0" b="0"/>
          <a:pathLst>
            <a:path>
              <a:moveTo>
                <a:pt x="262880" y="0"/>
              </a:moveTo>
              <a:lnTo>
                <a:pt x="262880" y="1151666"/>
              </a:lnTo>
              <a:lnTo>
                <a:pt x="0" y="115166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95503-AA09-47FA-8ED7-DBD6A9378366}">
      <dsp:nvSpPr>
        <dsp:cNvPr id="0" name=""/>
        <dsp:cNvSpPr/>
      </dsp:nvSpPr>
      <dsp:spPr>
        <a:xfrm>
          <a:off x="4429737" y="1253594"/>
          <a:ext cx="3029384" cy="2303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453"/>
              </a:lnTo>
              <a:lnTo>
                <a:pt x="3029384" y="2040453"/>
              </a:lnTo>
              <a:lnTo>
                <a:pt x="3029384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721DA-3030-4ACD-865C-2A8CE639B9E7}">
      <dsp:nvSpPr>
        <dsp:cNvPr id="0" name=""/>
        <dsp:cNvSpPr/>
      </dsp:nvSpPr>
      <dsp:spPr>
        <a:xfrm>
          <a:off x="4384017" y="1253594"/>
          <a:ext cx="91440" cy="23033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C9C38-1328-404C-A266-7A72E83E2A04}">
      <dsp:nvSpPr>
        <dsp:cNvPr id="0" name=""/>
        <dsp:cNvSpPr/>
      </dsp:nvSpPr>
      <dsp:spPr>
        <a:xfrm>
          <a:off x="1400352" y="1253594"/>
          <a:ext cx="3029384" cy="2303333"/>
        </a:xfrm>
        <a:custGeom>
          <a:avLst/>
          <a:gdLst/>
          <a:ahLst/>
          <a:cxnLst/>
          <a:rect l="0" t="0" r="0" b="0"/>
          <a:pathLst>
            <a:path>
              <a:moveTo>
                <a:pt x="3029384" y="0"/>
              </a:moveTo>
              <a:lnTo>
                <a:pt x="3029384" y="2040453"/>
              </a:lnTo>
              <a:lnTo>
                <a:pt x="0" y="2040453"/>
              </a:lnTo>
              <a:lnTo>
                <a:pt x="0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0B6DF-FF11-402A-924C-55745FDA8F6E}">
      <dsp:nvSpPr>
        <dsp:cNvPr id="0" name=""/>
        <dsp:cNvSpPr/>
      </dsp:nvSpPr>
      <dsp:spPr>
        <a:xfrm>
          <a:off x="3177925" y="1782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CONSEJO DIRECTIVO </a:t>
          </a:r>
        </a:p>
      </dsp:txBody>
      <dsp:txXfrm>
        <a:off x="3177925" y="1782"/>
        <a:ext cx="2503623" cy="1251811"/>
      </dsp:txXfrm>
    </dsp:sp>
    <dsp:sp modelId="{2B82E7A4-BF06-4529-95BE-3FBE33D6C6ED}">
      <dsp:nvSpPr>
        <dsp:cNvPr id="0" name=""/>
        <dsp:cNvSpPr/>
      </dsp:nvSpPr>
      <dsp:spPr>
        <a:xfrm>
          <a:off x="148541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ADMINISTRATIVA</a:t>
          </a:r>
        </a:p>
      </dsp:txBody>
      <dsp:txXfrm>
        <a:off x="148541" y="3556928"/>
        <a:ext cx="2503623" cy="1251811"/>
      </dsp:txXfrm>
    </dsp:sp>
    <dsp:sp modelId="{D556B99B-4E3D-4547-A099-4DF8FC2CCA7F}">
      <dsp:nvSpPr>
        <dsp:cNvPr id="0" name=""/>
        <dsp:cNvSpPr/>
      </dsp:nvSpPr>
      <dsp:spPr>
        <a:xfrm>
          <a:off x="3177925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COMERCIAL</a:t>
          </a:r>
        </a:p>
      </dsp:txBody>
      <dsp:txXfrm>
        <a:off x="3177925" y="3556928"/>
        <a:ext cx="2503623" cy="1251811"/>
      </dsp:txXfrm>
    </dsp:sp>
    <dsp:sp modelId="{C4C35BA9-6104-4011-A980-353FF667DF7F}">
      <dsp:nvSpPr>
        <dsp:cNvPr id="0" name=""/>
        <dsp:cNvSpPr/>
      </dsp:nvSpPr>
      <dsp:spPr>
        <a:xfrm>
          <a:off x="6207310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OPERATIVA</a:t>
          </a:r>
        </a:p>
      </dsp:txBody>
      <dsp:txXfrm>
        <a:off x="6207310" y="3556928"/>
        <a:ext cx="2503623" cy="1251811"/>
      </dsp:txXfrm>
    </dsp:sp>
    <dsp:sp modelId="{87AA1993-E332-4FD8-9DF2-E75A75A64FCC}">
      <dsp:nvSpPr>
        <dsp:cNvPr id="0" name=""/>
        <dsp:cNvSpPr/>
      </dsp:nvSpPr>
      <dsp:spPr>
        <a:xfrm>
          <a:off x="1663233" y="1779355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1663233" y="1779355"/>
        <a:ext cx="2503623" cy="1251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4772-4CAB-4670-9C07-2803CAB56F97}">
      <dsp:nvSpPr>
        <dsp:cNvPr id="0" name=""/>
        <dsp:cNvSpPr/>
      </dsp:nvSpPr>
      <dsp:spPr>
        <a:xfrm>
          <a:off x="3684950" y="3509630"/>
          <a:ext cx="191908" cy="840741"/>
        </a:xfrm>
        <a:custGeom>
          <a:avLst/>
          <a:gdLst/>
          <a:ahLst/>
          <a:cxnLst/>
          <a:rect l="0" t="0" r="0" b="0"/>
          <a:pathLst>
            <a:path>
              <a:moveTo>
                <a:pt x="191908" y="0"/>
              </a:moveTo>
              <a:lnTo>
                <a:pt x="191908" y="840741"/>
              </a:lnTo>
              <a:lnTo>
                <a:pt x="0" y="84074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028C3-5209-4CC7-B3A9-A9E17936A78E}">
      <dsp:nvSpPr>
        <dsp:cNvPr id="0" name=""/>
        <dsp:cNvSpPr/>
      </dsp:nvSpPr>
      <dsp:spPr>
        <a:xfrm>
          <a:off x="4790708" y="914297"/>
          <a:ext cx="191908" cy="2138408"/>
        </a:xfrm>
        <a:custGeom>
          <a:avLst/>
          <a:gdLst/>
          <a:ahLst/>
          <a:cxnLst/>
          <a:rect l="0" t="0" r="0" b="0"/>
          <a:pathLst>
            <a:path>
              <a:moveTo>
                <a:pt x="191908" y="0"/>
              </a:moveTo>
              <a:lnTo>
                <a:pt x="191908" y="2138408"/>
              </a:lnTo>
              <a:lnTo>
                <a:pt x="0" y="213840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34D5A-3C88-48D7-920E-0F9EF9364A76}">
      <dsp:nvSpPr>
        <dsp:cNvPr id="0" name=""/>
        <dsp:cNvSpPr/>
      </dsp:nvSpPr>
      <dsp:spPr>
        <a:xfrm>
          <a:off x="4982616" y="914297"/>
          <a:ext cx="191908" cy="840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0741"/>
              </a:lnTo>
              <a:lnTo>
                <a:pt x="191908" y="8407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E0F5F-0996-461A-8C5F-5DA4C28937A6}">
      <dsp:nvSpPr>
        <dsp:cNvPr id="0" name=""/>
        <dsp:cNvSpPr/>
      </dsp:nvSpPr>
      <dsp:spPr>
        <a:xfrm>
          <a:off x="3684950" y="914297"/>
          <a:ext cx="1297666" cy="840741"/>
        </a:xfrm>
        <a:custGeom>
          <a:avLst/>
          <a:gdLst/>
          <a:ahLst/>
          <a:cxnLst/>
          <a:rect l="0" t="0" r="0" b="0"/>
          <a:pathLst>
            <a:path>
              <a:moveTo>
                <a:pt x="1297666" y="0"/>
              </a:moveTo>
              <a:lnTo>
                <a:pt x="1297666" y="840741"/>
              </a:lnTo>
              <a:lnTo>
                <a:pt x="0" y="8407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9B0BA-F5E1-456F-AD9C-6F706965CC53}">
      <dsp:nvSpPr>
        <dsp:cNvPr id="0" name=""/>
        <dsp:cNvSpPr/>
      </dsp:nvSpPr>
      <dsp:spPr>
        <a:xfrm>
          <a:off x="4068766" y="447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4068766" y="447"/>
        <a:ext cx="1827699" cy="913849"/>
      </dsp:txXfrm>
    </dsp:sp>
    <dsp:sp modelId="{F82897B7-6917-40FF-8306-16183B01DAC7}">
      <dsp:nvSpPr>
        <dsp:cNvPr id="0" name=""/>
        <dsp:cNvSpPr/>
      </dsp:nvSpPr>
      <dsp:spPr>
        <a:xfrm>
          <a:off x="1857250" y="1298113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ADMINISTRATIVO</a:t>
          </a:r>
        </a:p>
      </dsp:txBody>
      <dsp:txXfrm>
        <a:off x="1857250" y="1298113"/>
        <a:ext cx="1827699" cy="913849"/>
      </dsp:txXfrm>
    </dsp:sp>
    <dsp:sp modelId="{E8BF1A82-EDD7-41FE-8DE4-6299B63F6B2A}">
      <dsp:nvSpPr>
        <dsp:cNvPr id="0" name=""/>
        <dsp:cNvSpPr/>
      </dsp:nvSpPr>
      <dsp:spPr>
        <a:xfrm>
          <a:off x="5174524" y="1298113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DE JURÍDICO A</a:t>
          </a:r>
        </a:p>
      </dsp:txBody>
      <dsp:txXfrm>
        <a:off x="5174524" y="1298113"/>
        <a:ext cx="1827699" cy="913849"/>
      </dsp:txXfrm>
    </dsp:sp>
    <dsp:sp modelId="{98F67B4A-CC3C-4371-B279-7E994D205C9A}">
      <dsp:nvSpPr>
        <dsp:cNvPr id="0" name=""/>
        <dsp:cNvSpPr/>
      </dsp:nvSpPr>
      <dsp:spPr>
        <a:xfrm>
          <a:off x="2963008" y="2595780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GESTOR DE CULTURA DEL AGUA Y COMUNICACIÓN SOCIAL</a:t>
          </a:r>
        </a:p>
      </dsp:txBody>
      <dsp:txXfrm>
        <a:off x="2963008" y="2595780"/>
        <a:ext cx="1827699" cy="913849"/>
      </dsp:txXfrm>
    </dsp:sp>
    <dsp:sp modelId="{8EE3FB6B-BC1B-478F-886A-99E24FC02034}">
      <dsp:nvSpPr>
        <dsp:cNvPr id="0" name=""/>
        <dsp:cNvSpPr/>
      </dsp:nvSpPr>
      <dsp:spPr>
        <a:xfrm>
          <a:off x="1857250" y="3893446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ASISTENTE DE CULTURA DEL AGUA Y COMUNICACIÓN SOCIAL</a:t>
          </a:r>
        </a:p>
      </dsp:txBody>
      <dsp:txXfrm>
        <a:off x="1857250" y="3893446"/>
        <a:ext cx="1827699" cy="913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B9270-014A-4ED8-BE76-AA134B11FDF6}">
      <dsp:nvSpPr>
        <dsp:cNvPr id="0" name=""/>
        <dsp:cNvSpPr/>
      </dsp:nvSpPr>
      <dsp:spPr>
        <a:xfrm>
          <a:off x="4417796" y="995590"/>
          <a:ext cx="112919" cy="1258242"/>
        </a:xfrm>
        <a:custGeom>
          <a:avLst/>
          <a:gdLst/>
          <a:ahLst/>
          <a:cxnLst/>
          <a:rect l="0" t="0" r="0" b="0"/>
          <a:pathLst>
            <a:path>
              <a:moveTo>
                <a:pt x="112919" y="0"/>
              </a:moveTo>
              <a:lnTo>
                <a:pt x="112919" y="1258242"/>
              </a:lnTo>
              <a:lnTo>
                <a:pt x="0" y="1258242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0AFA3-1FD2-4919-8F62-2CA89B3B2B1C}">
      <dsp:nvSpPr>
        <dsp:cNvPr id="0" name=""/>
        <dsp:cNvSpPr/>
      </dsp:nvSpPr>
      <dsp:spPr>
        <a:xfrm>
          <a:off x="4530715" y="995590"/>
          <a:ext cx="112919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12919" y="49469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CC386-3CA7-4439-9034-EEB9FE6DC991}">
      <dsp:nvSpPr>
        <dsp:cNvPr id="0" name=""/>
        <dsp:cNvSpPr/>
      </dsp:nvSpPr>
      <dsp:spPr>
        <a:xfrm>
          <a:off x="4417796" y="995590"/>
          <a:ext cx="112919" cy="494693"/>
        </a:xfrm>
        <a:custGeom>
          <a:avLst/>
          <a:gdLst/>
          <a:ahLst/>
          <a:cxnLst/>
          <a:rect l="0" t="0" r="0" b="0"/>
          <a:pathLst>
            <a:path>
              <a:moveTo>
                <a:pt x="112919" y="0"/>
              </a:moveTo>
              <a:lnTo>
                <a:pt x="112919" y="494693"/>
              </a:lnTo>
              <a:lnTo>
                <a:pt x="0" y="49469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3CE48-9C93-400B-B522-E0799C50AD5D}">
      <dsp:nvSpPr>
        <dsp:cNvPr id="0" name=""/>
        <dsp:cNvSpPr/>
      </dsp:nvSpPr>
      <dsp:spPr>
        <a:xfrm>
          <a:off x="5592693" y="3286237"/>
          <a:ext cx="161313" cy="1258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8242"/>
              </a:lnTo>
              <a:lnTo>
                <a:pt x="161313" y="12582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A2BF-C26D-44EE-B6E3-11AD6972D17E}">
      <dsp:nvSpPr>
        <dsp:cNvPr id="0" name=""/>
        <dsp:cNvSpPr/>
      </dsp:nvSpPr>
      <dsp:spPr>
        <a:xfrm>
          <a:off x="5592693" y="3286237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53ECA-D287-402B-AF34-20498F47B9C9}">
      <dsp:nvSpPr>
        <dsp:cNvPr id="0" name=""/>
        <dsp:cNvSpPr/>
      </dsp:nvSpPr>
      <dsp:spPr>
        <a:xfrm>
          <a:off x="4530715" y="995590"/>
          <a:ext cx="1492146" cy="175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017"/>
              </a:lnTo>
              <a:lnTo>
                <a:pt x="1492146" y="1640017"/>
              </a:lnTo>
              <a:lnTo>
                <a:pt x="1492146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C49E0-A34B-454B-9A3B-64733E4DF567}">
      <dsp:nvSpPr>
        <dsp:cNvPr id="0" name=""/>
        <dsp:cNvSpPr/>
      </dsp:nvSpPr>
      <dsp:spPr>
        <a:xfrm>
          <a:off x="4291434" y="3286237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409D2-A640-4FA4-9BAF-806FF249B405}">
      <dsp:nvSpPr>
        <dsp:cNvPr id="0" name=""/>
        <dsp:cNvSpPr/>
      </dsp:nvSpPr>
      <dsp:spPr>
        <a:xfrm>
          <a:off x="4530715" y="995590"/>
          <a:ext cx="190887" cy="175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017"/>
              </a:lnTo>
              <a:lnTo>
                <a:pt x="190887" y="1640017"/>
              </a:lnTo>
              <a:lnTo>
                <a:pt x="190887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03D03-67C9-40FE-A994-613BFFC7026F}">
      <dsp:nvSpPr>
        <dsp:cNvPr id="0" name=""/>
        <dsp:cNvSpPr/>
      </dsp:nvSpPr>
      <dsp:spPr>
        <a:xfrm>
          <a:off x="3259029" y="4049786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9FF68-D8CF-4E19-B1E8-4871744E2828}">
      <dsp:nvSpPr>
        <dsp:cNvPr id="0" name=""/>
        <dsp:cNvSpPr/>
      </dsp:nvSpPr>
      <dsp:spPr>
        <a:xfrm>
          <a:off x="3038568" y="3286237"/>
          <a:ext cx="650629" cy="225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919"/>
              </a:lnTo>
              <a:lnTo>
                <a:pt x="650629" y="112919"/>
              </a:lnTo>
              <a:lnTo>
                <a:pt x="650629" y="2258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A47F7-B002-46EA-9416-56BF2E91900D}">
      <dsp:nvSpPr>
        <dsp:cNvPr id="0" name=""/>
        <dsp:cNvSpPr/>
      </dsp:nvSpPr>
      <dsp:spPr>
        <a:xfrm>
          <a:off x="2387938" y="3286237"/>
          <a:ext cx="650629" cy="225838"/>
        </a:xfrm>
        <a:custGeom>
          <a:avLst/>
          <a:gdLst/>
          <a:ahLst/>
          <a:cxnLst/>
          <a:rect l="0" t="0" r="0" b="0"/>
          <a:pathLst>
            <a:path>
              <a:moveTo>
                <a:pt x="650629" y="0"/>
              </a:moveTo>
              <a:lnTo>
                <a:pt x="650629" y="112919"/>
              </a:lnTo>
              <a:lnTo>
                <a:pt x="0" y="112919"/>
              </a:lnTo>
              <a:lnTo>
                <a:pt x="0" y="2258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E5F5E-E4A7-4EF6-97A4-66B0AC726D6F}">
      <dsp:nvSpPr>
        <dsp:cNvPr id="0" name=""/>
        <dsp:cNvSpPr/>
      </dsp:nvSpPr>
      <dsp:spPr>
        <a:xfrm>
          <a:off x="3038568" y="995590"/>
          <a:ext cx="1492146" cy="1752936"/>
        </a:xfrm>
        <a:custGeom>
          <a:avLst/>
          <a:gdLst/>
          <a:ahLst/>
          <a:cxnLst/>
          <a:rect l="0" t="0" r="0" b="0"/>
          <a:pathLst>
            <a:path>
              <a:moveTo>
                <a:pt x="1492146" y="0"/>
              </a:moveTo>
              <a:lnTo>
                <a:pt x="1492146" y="1640017"/>
              </a:lnTo>
              <a:lnTo>
                <a:pt x="0" y="1640017"/>
              </a:lnTo>
              <a:lnTo>
                <a:pt x="0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8AD9E-FFFA-4602-ABEB-34F29D7090CD}">
      <dsp:nvSpPr>
        <dsp:cNvPr id="0" name=""/>
        <dsp:cNvSpPr/>
      </dsp:nvSpPr>
      <dsp:spPr>
        <a:xfrm>
          <a:off x="3395113" y="1551"/>
          <a:ext cx="2271203" cy="99403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 ADMINISTRATIVA</a:t>
          </a:r>
        </a:p>
      </dsp:txBody>
      <dsp:txXfrm>
        <a:off x="3395113" y="1551"/>
        <a:ext cx="2271203" cy="994038"/>
      </dsp:txXfrm>
    </dsp:sp>
    <dsp:sp modelId="{23BFE906-4E32-4080-B0F4-B722337FEAF2}">
      <dsp:nvSpPr>
        <dsp:cNvPr id="0" name=""/>
        <dsp:cNvSpPr/>
      </dsp:nvSpPr>
      <dsp:spPr>
        <a:xfrm>
          <a:off x="2500857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RESPONSABLE DE CONTABILIDAD</a:t>
          </a:r>
        </a:p>
      </dsp:txBody>
      <dsp:txXfrm>
        <a:off x="2500857" y="2748527"/>
        <a:ext cx="1075421" cy="537710"/>
      </dsp:txXfrm>
    </dsp:sp>
    <dsp:sp modelId="{4DCBA48C-D38B-49A5-9875-F768D9F2509B}">
      <dsp:nvSpPr>
        <dsp:cNvPr id="0" name=""/>
        <dsp:cNvSpPr/>
      </dsp:nvSpPr>
      <dsp:spPr>
        <a:xfrm>
          <a:off x="185022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AUXILIAR ADMINISTRATIVO</a:t>
          </a:r>
        </a:p>
      </dsp:txBody>
      <dsp:txXfrm>
        <a:off x="1850227" y="3512076"/>
        <a:ext cx="1075421" cy="537710"/>
      </dsp:txXfrm>
    </dsp:sp>
    <dsp:sp modelId="{6B3AD14B-B0C0-4A54-B416-3DE15FB96C3F}">
      <dsp:nvSpPr>
        <dsp:cNvPr id="0" name=""/>
        <dsp:cNvSpPr/>
      </dsp:nvSpPr>
      <dsp:spPr>
        <a:xfrm>
          <a:off x="315148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AUXILIAR ADMINISTRATIVO</a:t>
          </a:r>
        </a:p>
      </dsp:txBody>
      <dsp:txXfrm>
        <a:off x="3151487" y="3512076"/>
        <a:ext cx="1075421" cy="537710"/>
      </dsp:txXfrm>
    </dsp:sp>
    <dsp:sp modelId="{926E0CF2-10C0-4054-AC4A-2C843FF7AE8E}">
      <dsp:nvSpPr>
        <dsp:cNvPr id="0" name=""/>
        <dsp:cNvSpPr/>
      </dsp:nvSpPr>
      <dsp:spPr>
        <a:xfrm>
          <a:off x="3420342" y="4275625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CAJERA (3)</a:t>
          </a:r>
        </a:p>
      </dsp:txBody>
      <dsp:txXfrm>
        <a:off x="3420342" y="4275625"/>
        <a:ext cx="1075421" cy="537710"/>
      </dsp:txXfrm>
    </dsp:sp>
    <dsp:sp modelId="{2C0270D8-9472-47E5-9830-8E4067053BCD}">
      <dsp:nvSpPr>
        <dsp:cNvPr id="0" name=""/>
        <dsp:cNvSpPr/>
      </dsp:nvSpPr>
      <dsp:spPr>
        <a:xfrm>
          <a:off x="4183891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RESPONSABLE DE RH</a:t>
          </a:r>
        </a:p>
      </dsp:txBody>
      <dsp:txXfrm>
        <a:off x="4183891" y="2748527"/>
        <a:ext cx="1075421" cy="537710"/>
      </dsp:txXfrm>
    </dsp:sp>
    <dsp:sp modelId="{D32FE750-539A-41BB-95B4-D7835DA24825}">
      <dsp:nvSpPr>
        <dsp:cNvPr id="0" name=""/>
        <dsp:cNvSpPr/>
      </dsp:nvSpPr>
      <dsp:spPr>
        <a:xfrm>
          <a:off x="445274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AUXILIAR ADMINISTRATIVO</a:t>
          </a:r>
        </a:p>
      </dsp:txBody>
      <dsp:txXfrm>
        <a:off x="4452747" y="3512076"/>
        <a:ext cx="1075421" cy="537710"/>
      </dsp:txXfrm>
    </dsp:sp>
    <dsp:sp modelId="{5ECF685F-4739-41B0-AF18-716D4455747E}">
      <dsp:nvSpPr>
        <dsp:cNvPr id="0" name=""/>
        <dsp:cNvSpPr/>
      </dsp:nvSpPr>
      <dsp:spPr>
        <a:xfrm>
          <a:off x="5485151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RESPONSABLE DE ADQUISICIONES</a:t>
          </a:r>
        </a:p>
      </dsp:txBody>
      <dsp:txXfrm>
        <a:off x="5485151" y="2748527"/>
        <a:ext cx="1075421" cy="537710"/>
      </dsp:txXfrm>
    </dsp:sp>
    <dsp:sp modelId="{B8984407-C47B-491C-88A8-D2E58773BCD7}">
      <dsp:nvSpPr>
        <dsp:cNvPr id="0" name=""/>
        <dsp:cNvSpPr/>
      </dsp:nvSpPr>
      <dsp:spPr>
        <a:xfrm>
          <a:off x="5754006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ALMACENISTA</a:t>
          </a:r>
        </a:p>
      </dsp:txBody>
      <dsp:txXfrm>
        <a:off x="5754006" y="3512076"/>
        <a:ext cx="1075421" cy="537710"/>
      </dsp:txXfrm>
    </dsp:sp>
    <dsp:sp modelId="{58175756-0159-4B27-BB13-9677F0F8D970}">
      <dsp:nvSpPr>
        <dsp:cNvPr id="0" name=""/>
        <dsp:cNvSpPr/>
      </dsp:nvSpPr>
      <dsp:spPr>
        <a:xfrm>
          <a:off x="5754006" y="4275625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SERVICIOS GENERALES</a:t>
          </a:r>
        </a:p>
      </dsp:txBody>
      <dsp:txXfrm>
        <a:off x="5754006" y="4275625"/>
        <a:ext cx="1075421" cy="537710"/>
      </dsp:txXfrm>
    </dsp:sp>
    <dsp:sp modelId="{03C88734-13EC-40B4-92AB-93786C80B307}">
      <dsp:nvSpPr>
        <dsp:cNvPr id="0" name=""/>
        <dsp:cNvSpPr/>
      </dsp:nvSpPr>
      <dsp:spPr>
        <a:xfrm>
          <a:off x="3342374" y="1221429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AUXILIAR ADMINISTRATIVO</a:t>
          </a:r>
        </a:p>
      </dsp:txBody>
      <dsp:txXfrm>
        <a:off x="3342374" y="1221429"/>
        <a:ext cx="1075421" cy="537710"/>
      </dsp:txXfrm>
    </dsp:sp>
    <dsp:sp modelId="{723216C1-A1B4-41B4-825E-1C6DF619CBA1}">
      <dsp:nvSpPr>
        <dsp:cNvPr id="0" name=""/>
        <dsp:cNvSpPr/>
      </dsp:nvSpPr>
      <dsp:spPr>
        <a:xfrm>
          <a:off x="4643634" y="1221429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INTENDENTE (2)</a:t>
          </a:r>
        </a:p>
      </dsp:txBody>
      <dsp:txXfrm>
        <a:off x="4643634" y="1221429"/>
        <a:ext cx="1075421" cy="537710"/>
      </dsp:txXfrm>
    </dsp:sp>
    <dsp:sp modelId="{D2B933EC-A7B0-428D-BFEF-7CB7F289C900}">
      <dsp:nvSpPr>
        <dsp:cNvPr id="0" name=""/>
        <dsp:cNvSpPr/>
      </dsp:nvSpPr>
      <dsp:spPr>
        <a:xfrm>
          <a:off x="3342374" y="1984978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VELADOR</a:t>
          </a:r>
        </a:p>
      </dsp:txBody>
      <dsp:txXfrm>
        <a:off x="3342374" y="1984978"/>
        <a:ext cx="1075421" cy="5377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45846-1775-4FEA-B713-8213A6005B7D}">
      <dsp:nvSpPr>
        <dsp:cNvPr id="0" name=""/>
        <dsp:cNvSpPr/>
      </dsp:nvSpPr>
      <dsp:spPr>
        <a:xfrm>
          <a:off x="4016626" y="1121742"/>
          <a:ext cx="104229" cy="456624"/>
        </a:xfrm>
        <a:custGeom>
          <a:avLst/>
          <a:gdLst/>
          <a:ahLst/>
          <a:cxnLst/>
          <a:rect l="0" t="0" r="0" b="0"/>
          <a:pathLst>
            <a:path>
              <a:moveTo>
                <a:pt x="104229" y="0"/>
              </a:moveTo>
              <a:lnTo>
                <a:pt x="104229" y="456624"/>
              </a:lnTo>
              <a:lnTo>
                <a:pt x="0" y="45662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649A3-80A2-45E8-8968-AFE291F30A60}">
      <dsp:nvSpPr>
        <dsp:cNvPr id="0" name=""/>
        <dsp:cNvSpPr/>
      </dsp:nvSpPr>
      <dsp:spPr>
        <a:xfrm>
          <a:off x="4120855" y="1121742"/>
          <a:ext cx="2420231" cy="91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018"/>
              </a:lnTo>
              <a:lnTo>
                <a:pt x="2420231" y="809018"/>
              </a:lnTo>
              <a:lnTo>
                <a:pt x="2420231" y="91324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7EF0C-C2BB-408B-BC12-5B8171A69D10}">
      <dsp:nvSpPr>
        <dsp:cNvPr id="0" name=""/>
        <dsp:cNvSpPr/>
      </dsp:nvSpPr>
      <dsp:spPr>
        <a:xfrm>
          <a:off x="5235738" y="2531321"/>
          <a:ext cx="104229" cy="456624"/>
        </a:xfrm>
        <a:custGeom>
          <a:avLst/>
          <a:gdLst/>
          <a:ahLst/>
          <a:cxnLst/>
          <a:rect l="0" t="0" r="0" b="0"/>
          <a:pathLst>
            <a:path>
              <a:moveTo>
                <a:pt x="104229" y="0"/>
              </a:moveTo>
              <a:lnTo>
                <a:pt x="104229" y="456624"/>
              </a:lnTo>
              <a:lnTo>
                <a:pt x="0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F8CD1-8E62-4815-AE0F-D99BEB6C9E8A}">
      <dsp:nvSpPr>
        <dsp:cNvPr id="0" name=""/>
        <dsp:cNvSpPr/>
      </dsp:nvSpPr>
      <dsp:spPr>
        <a:xfrm>
          <a:off x="7497764" y="4645689"/>
          <a:ext cx="104229" cy="456624"/>
        </a:xfrm>
        <a:custGeom>
          <a:avLst/>
          <a:gdLst/>
          <a:ahLst/>
          <a:cxnLst/>
          <a:rect l="0" t="0" r="0" b="0"/>
          <a:pathLst>
            <a:path>
              <a:moveTo>
                <a:pt x="104229" y="0"/>
              </a:moveTo>
              <a:lnTo>
                <a:pt x="104229" y="456624"/>
              </a:lnTo>
              <a:lnTo>
                <a:pt x="0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2E26C-788F-4772-86F4-46EB9BB1E0EC}">
      <dsp:nvSpPr>
        <dsp:cNvPr id="0" name=""/>
        <dsp:cNvSpPr/>
      </dsp:nvSpPr>
      <dsp:spPr>
        <a:xfrm>
          <a:off x="6577071" y="3940900"/>
          <a:ext cx="1024922" cy="208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29"/>
              </a:lnTo>
              <a:lnTo>
                <a:pt x="1024922" y="104229"/>
              </a:lnTo>
              <a:lnTo>
                <a:pt x="1024922" y="20845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1718D-21DC-488B-B0F8-7AB76C66B998}">
      <dsp:nvSpPr>
        <dsp:cNvPr id="0" name=""/>
        <dsp:cNvSpPr/>
      </dsp:nvSpPr>
      <dsp:spPr>
        <a:xfrm>
          <a:off x="5155084" y="4645689"/>
          <a:ext cx="148899" cy="456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624"/>
              </a:lnTo>
              <a:lnTo>
                <a:pt x="148899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422B3-A100-4A74-87B2-F2F8D3715959}">
      <dsp:nvSpPr>
        <dsp:cNvPr id="0" name=""/>
        <dsp:cNvSpPr/>
      </dsp:nvSpPr>
      <dsp:spPr>
        <a:xfrm>
          <a:off x="5552148" y="3940900"/>
          <a:ext cx="1024922" cy="208458"/>
        </a:xfrm>
        <a:custGeom>
          <a:avLst/>
          <a:gdLst/>
          <a:ahLst/>
          <a:cxnLst/>
          <a:rect l="0" t="0" r="0" b="0"/>
          <a:pathLst>
            <a:path>
              <a:moveTo>
                <a:pt x="1024922" y="0"/>
              </a:moveTo>
              <a:lnTo>
                <a:pt x="1024922" y="104229"/>
              </a:lnTo>
              <a:lnTo>
                <a:pt x="0" y="104229"/>
              </a:lnTo>
              <a:lnTo>
                <a:pt x="0" y="20845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E3F0F-9A93-4618-AFF5-A9DAED71971D}">
      <dsp:nvSpPr>
        <dsp:cNvPr id="0" name=""/>
        <dsp:cNvSpPr/>
      </dsp:nvSpPr>
      <dsp:spPr>
        <a:xfrm>
          <a:off x="5339967" y="2531321"/>
          <a:ext cx="1237103" cy="91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018"/>
              </a:lnTo>
              <a:lnTo>
                <a:pt x="1237103" y="809018"/>
              </a:lnTo>
              <a:lnTo>
                <a:pt x="1237103" y="9132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05B63-6A6B-44D7-81FC-551D1ADBCB3F}">
      <dsp:nvSpPr>
        <dsp:cNvPr id="0" name=""/>
        <dsp:cNvSpPr/>
      </dsp:nvSpPr>
      <dsp:spPr>
        <a:xfrm>
          <a:off x="3705799" y="3940900"/>
          <a:ext cx="148899" cy="456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624"/>
              </a:lnTo>
              <a:lnTo>
                <a:pt x="148899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B526F-2FA8-4F8B-8C09-A7222060CA06}">
      <dsp:nvSpPr>
        <dsp:cNvPr id="0" name=""/>
        <dsp:cNvSpPr/>
      </dsp:nvSpPr>
      <dsp:spPr>
        <a:xfrm>
          <a:off x="4102863" y="2531321"/>
          <a:ext cx="1237103" cy="913248"/>
        </a:xfrm>
        <a:custGeom>
          <a:avLst/>
          <a:gdLst/>
          <a:ahLst/>
          <a:cxnLst/>
          <a:rect l="0" t="0" r="0" b="0"/>
          <a:pathLst>
            <a:path>
              <a:moveTo>
                <a:pt x="1237103" y="0"/>
              </a:moveTo>
              <a:lnTo>
                <a:pt x="1237103" y="809018"/>
              </a:lnTo>
              <a:lnTo>
                <a:pt x="0" y="809018"/>
              </a:lnTo>
              <a:lnTo>
                <a:pt x="0" y="9132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F6A3D-9C81-4903-A005-73216F3A57C8}">
      <dsp:nvSpPr>
        <dsp:cNvPr id="0" name=""/>
        <dsp:cNvSpPr/>
      </dsp:nvSpPr>
      <dsp:spPr>
        <a:xfrm>
          <a:off x="4120855" y="1121742"/>
          <a:ext cx="1219111" cy="91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018"/>
              </a:lnTo>
              <a:lnTo>
                <a:pt x="1219111" y="809018"/>
              </a:lnTo>
              <a:lnTo>
                <a:pt x="1219111" y="91324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2544A-8752-4FE8-98C9-F8AAD3141651}">
      <dsp:nvSpPr>
        <dsp:cNvPr id="0" name=""/>
        <dsp:cNvSpPr/>
      </dsp:nvSpPr>
      <dsp:spPr>
        <a:xfrm>
          <a:off x="1596394" y="2531321"/>
          <a:ext cx="104229" cy="456624"/>
        </a:xfrm>
        <a:custGeom>
          <a:avLst/>
          <a:gdLst/>
          <a:ahLst/>
          <a:cxnLst/>
          <a:rect l="0" t="0" r="0" b="0"/>
          <a:pathLst>
            <a:path>
              <a:moveTo>
                <a:pt x="104229" y="0"/>
              </a:moveTo>
              <a:lnTo>
                <a:pt x="104229" y="456624"/>
              </a:lnTo>
              <a:lnTo>
                <a:pt x="0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0688B-58D1-4F5A-BE78-E589E4E3AAA7}">
      <dsp:nvSpPr>
        <dsp:cNvPr id="0" name=""/>
        <dsp:cNvSpPr/>
      </dsp:nvSpPr>
      <dsp:spPr>
        <a:xfrm>
          <a:off x="1700624" y="2531321"/>
          <a:ext cx="1201119" cy="91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018"/>
              </a:lnTo>
              <a:lnTo>
                <a:pt x="1201119" y="809018"/>
              </a:lnTo>
              <a:lnTo>
                <a:pt x="1201119" y="9132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B0A2D-C161-4F52-AC8D-0F323325E141}">
      <dsp:nvSpPr>
        <dsp:cNvPr id="0" name=""/>
        <dsp:cNvSpPr/>
      </dsp:nvSpPr>
      <dsp:spPr>
        <a:xfrm>
          <a:off x="1303559" y="3940900"/>
          <a:ext cx="148899" cy="456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624"/>
              </a:lnTo>
              <a:lnTo>
                <a:pt x="148899" y="45662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69627-AADA-47AD-852F-6485A429A58D}">
      <dsp:nvSpPr>
        <dsp:cNvPr id="0" name=""/>
        <dsp:cNvSpPr/>
      </dsp:nvSpPr>
      <dsp:spPr>
        <a:xfrm>
          <a:off x="1654904" y="2531321"/>
          <a:ext cx="91440" cy="913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32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3DFD2-521C-4B9E-947C-A3A1DF912A30}">
      <dsp:nvSpPr>
        <dsp:cNvPr id="0" name=""/>
        <dsp:cNvSpPr/>
      </dsp:nvSpPr>
      <dsp:spPr>
        <a:xfrm>
          <a:off x="499504" y="2531321"/>
          <a:ext cx="1201119" cy="913248"/>
        </a:xfrm>
        <a:custGeom>
          <a:avLst/>
          <a:gdLst/>
          <a:ahLst/>
          <a:cxnLst/>
          <a:rect l="0" t="0" r="0" b="0"/>
          <a:pathLst>
            <a:path>
              <a:moveTo>
                <a:pt x="1201119" y="0"/>
              </a:moveTo>
              <a:lnTo>
                <a:pt x="1201119" y="809018"/>
              </a:lnTo>
              <a:lnTo>
                <a:pt x="0" y="809018"/>
              </a:lnTo>
              <a:lnTo>
                <a:pt x="0" y="9132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926FA-48E8-4AE6-B165-CC8D0FFC6634}">
      <dsp:nvSpPr>
        <dsp:cNvPr id="0" name=""/>
        <dsp:cNvSpPr/>
      </dsp:nvSpPr>
      <dsp:spPr>
        <a:xfrm>
          <a:off x="1700624" y="1121742"/>
          <a:ext cx="2420231" cy="913248"/>
        </a:xfrm>
        <a:custGeom>
          <a:avLst/>
          <a:gdLst/>
          <a:ahLst/>
          <a:cxnLst/>
          <a:rect l="0" t="0" r="0" b="0"/>
          <a:pathLst>
            <a:path>
              <a:moveTo>
                <a:pt x="2420231" y="0"/>
              </a:moveTo>
              <a:lnTo>
                <a:pt x="2420231" y="809018"/>
              </a:lnTo>
              <a:lnTo>
                <a:pt x="0" y="809018"/>
              </a:lnTo>
              <a:lnTo>
                <a:pt x="0" y="91324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420A3-AAEC-4148-A9FA-8FEFC0817D42}">
      <dsp:nvSpPr>
        <dsp:cNvPr id="0" name=""/>
        <dsp:cNvSpPr/>
      </dsp:nvSpPr>
      <dsp:spPr>
        <a:xfrm>
          <a:off x="3624525" y="625412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9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24525" y="625412"/>
        <a:ext cx="992660" cy="496330"/>
      </dsp:txXfrm>
    </dsp:sp>
    <dsp:sp modelId="{3C33FDB6-B087-474C-B5E0-89EB9E2579E4}">
      <dsp:nvSpPr>
        <dsp:cNvPr id="0" name=""/>
        <dsp:cNvSpPr/>
      </dsp:nvSpPr>
      <dsp:spPr>
        <a:xfrm>
          <a:off x="1204293" y="2034990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Atención al Público y Mantenimiento del Padrón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04293" y="2034990"/>
        <a:ext cx="992660" cy="496330"/>
      </dsp:txXfrm>
    </dsp:sp>
    <dsp:sp modelId="{4CD1AE48-3BEC-43D0-9CD7-6434BEA98EF3}">
      <dsp:nvSpPr>
        <dsp:cNvPr id="0" name=""/>
        <dsp:cNvSpPr/>
      </dsp:nvSpPr>
      <dsp:spPr>
        <a:xfrm>
          <a:off x="3173" y="3444569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73" y="3444569"/>
        <a:ext cx="992660" cy="496330"/>
      </dsp:txXfrm>
    </dsp:sp>
    <dsp:sp modelId="{F34984D6-47C5-41FE-B256-D9139A2267C6}">
      <dsp:nvSpPr>
        <dsp:cNvPr id="0" name=""/>
        <dsp:cNvSpPr/>
      </dsp:nvSpPr>
      <dsp:spPr>
        <a:xfrm>
          <a:off x="1204293" y="3444569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04293" y="3444569"/>
        <a:ext cx="992660" cy="496330"/>
      </dsp:txXfrm>
    </dsp:sp>
    <dsp:sp modelId="{363AB163-0C41-4ECF-8E8C-096DDE1A30DB}">
      <dsp:nvSpPr>
        <dsp:cNvPr id="0" name=""/>
        <dsp:cNvSpPr/>
      </dsp:nvSpPr>
      <dsp:spPr>
        <a:xfrm>
          <a:off x="1452458" y="414935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52458" y="4149358"/>
        <a:ext cx="992660" cy="496330"/>
      </dsp:txXfrm>
    </dsp:sp>
    <dsp:sp modelId="{5DF1392C-0C6C-48FB-9FFD-A328C0E05BD1}">
      <dsp:nvSpPr>
        <dsp:cNvPr id="0" name=""/>
        <dsp:cNvSpPr/>
      </dsp:nvSpPr>
      <dsp:spPr>
        <a:xfrm>
          <a:off x="2405413" y="3444569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05413" y="3444569"/>
        <a:ext cx="992660" cy="496330"/>
      </dsp:txXfrm>
    </dsp:sp>
    <dsp:sp modelId="{6C826189-E924-4AA4-A335-D991165B2A5D}">
      <dsp:nvSpPr>
        <dsp:cNvPr id="0" name=""/>
        <dsp:cNvSpPr/>
      </dsp:nvSpPr>
      <dsp:spPr>
        <a:xfrm>
          <a:off x="603733" y="2739780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Atención al Público y Mantenimiento del Padrón </a:t>
          </a:r>
          <a:endParaRPr lang="es-MX" sz="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3733" y="2739780"/>
        <a:ext cx="992660" cy="496330"/>
      </dsp:txXfrm>
    </dsp:sp>
    <dsp:sp modelId="{73853213-0EAC-460C-981D-B0C6E48C227F}">
      <dsp:nvSpPr>
        <dsp:cNvPr id="0" name=""/>
        <dsp:cNvSpPr/>
      </dsp:nvSpPr>
      <dsp:spPr>
        <a:xfrm>
          <a:off x="4843636" y="2034990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43636" y="2034990"/>
        <a:ext cx="992660" cy="496330"/>
      </dsp:txXfrm>
    </dsp:sp>
    <dsp:sp modelId="{1F361231-DCE1-4F09-83D7-3D0A52242593}">
      <dsp:nvSpPr>
        <dsp:cNvPr id="0" name=""/>
        <dsp:cNvSpPr/>
      </dsp:nvSpPr>
      <dsp:spPr>
        <a:xfrm>
          <a:off x="3606533" y="3444569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06533" y="3444569"/>
        <a:ext cx="992660" cy="496330"/>
      </dsp:txXfrm>
    </dsp:sp>
    <dsp:sp modelId="{A68CBCF5-2007-4A96-8BC3-C0FC856CF451}">
      <dsp:nvSpPr>
        <dsp:cNvPr id="0" name=""/>
        <dsp:cNvSpPr/>
      </dsp:nvSpPr>
      <dsp:spPr>
        <a:xfrm>
          <a:off x="3854698" y="414935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</a:t>
          </a: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54698" y="4149358"/>
        <a:ext cx="992660" cy="496330"/>
      </dsp:txXfrm>
    </dsp:sp>
    <dsp:sp modelId="{3991A60E-2BBC-4DAF-906E-DA9CFFDE9679}">
      <dsp:nvSpPr>
        <dsp:cNvPr id="0" name=""/>
        <dsp:cNvSpPr/>
      </dsp:nvSpPr>
      <dsp:spPr>
        <a:xfrm>
          <a:off x="6080740" y="3444569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80740" y="3444569"/>
        <a:ext cx="992660" cy="496330"/>
      </dsp:txXfrm>
    </dsp:sp>
    <dsp:sp modelId="{DB28EE6B-6148-42A0-86F3-649D3519B8DA}">
      <dsp:nvSpPr>
        <dsp:cNvPr id="0" name=""/>
        <dsp:cNvSpPr/>
      </dsp:nvSpPr>
      <dsp:spPr>
        <a:xfrm>
          <a:off x="5055818" y="414935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55818" y="4149358"/>
        <a:ext cx="992660" cy="496330"/>
      </dsp:txXfrm>
    </dsp:sp>
    <dsp:sp modelId="{78D65D8F-8A97-43A4-9FBB-8E7A2ABC6653}">
      <dsp:nvSpPr>
        <dsp:cNvPr id="0" name=""/>
        <dsp:cNvSpPr/>
      </dsp:nvSpPr>
      <dsp:spPr>
        <a:xfrm>
          <a:off x="5303983" y="485414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03983" y="4854148"/>
        <a:ext cx="992660" cy="496330"/>
      </dsp:txXfrm>
    </dsp:sp>
    <dsp:sp modelId="{BFD4CD3F-B7A4-472E-8DF9-4F65551DF77B}">
      <dsp:nvSpPr>
        <dsp:cNvPr id="0" name=""/>
        <dsp:cNvSpPr/>
      </dsp:nvSpPr>
      <dsp:spPr>
        <a:xfrm>
          <a:off x="7105663" y="414935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05663" y="4149358"/>
        <a:ext cx="992660" cy="496330"/>
      </dsp:txXfrm>
    </dsp:sp>
    <dsp:sp modelId="{A5EFC4CE-E5CD-40B7-8B0F-3D298EF076E3}">
      <dsp:nvSpPr>
        <dsp:cNvPr id="0" name=""/>
        <dsp:cNvSpPr/>
      </dsp:nvSpPr>
      <dsp:spPr>
        <a:xfrm>
          <a:off x="6505103" y="4854148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505103" y="4854148"/>
        <a:ext cx="992660" cy="496330"/>
      </dsp:txXfrm>
    </dsp:sp>
    <dsp:sp modelId="{1C59FCF2-5350-4DF5-9697-07D20B095655}">
      <dsp:nvSpPr>
        <dsp:cNvPr id="0" name=""/>
        <dsp:cNvSpPr/>
      </dsp:nvSpPr>
      <dsp:spPr>
        <a:xfrm>
          <a:off x="4243077" y="2739780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43077" y="2739780"/>
        <a:ext cx="992660" cy="496330"/>
      </dsp:txXfrm>
    </dsp:sp>
    <dsp:sp modelId="{E254C572-7F35-45FA-8389-CB5112FA66B2}">
      <dsp:nvSpPr>
        <dsp:cNvPr id="0" name=""/>
        <dsp:cNvSpPr/>
      </dsp:nvSpPr>
      <dsp:spPr>
        <a:xfrm>
          <a:off x="6044756" y="2034990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sz="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44756" y="2034990"/>
        <a:ext cx="992660" cy="496330"/>
      </dsp:txXfrm>
    </dsp:sp>
    <dsp:sp modelId="{C2666DE6-4351-440F-8C02-D21294D05C5F}">
      <dsp:nvSpPr>
        <dsp:cNvPr id="0" name=""/>
        <dsp:cNvSpPr/>
      </dsp:nvSpPr>
      <dsp:spPr>
        <a:xfrm>
          <a:off x="3023965" y="1330201"/>
          <a:ext cx="992660" cy="4963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23965" y="1330201"/>
        <a:ext cx="992660" cy="4963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FD5B0-B591-45E1-B732-105AE1F40E58}">
      <dsp:nvSpPr>
        <dsp:cNvPr id="0" name=""/>
        <dsp:cNvSpPr/>
      </dsp:nvSpPr>
      <dsp:spPr>
        <a:xfrm>
          <a:off x="5207707" y="2374894"/>
          <a:ext cx="91440" cy="322702"/>
        </a:xfrm>
        <a:custGeom>
          <a:avLst/>
          <a:gdLst/>
          <a:ahLst/>
          <a:cxnLst/>
          <a:rect l="0" t="0" r="0" b="0"/>
          <a:pathLst>
            <a:path>
              <a:moveTo>
                <a:pt x="119380" y="0"/>
              </a:moveTo>
              <a:lnTo>
                <a:pt x="119380" y="322702"/>
              </a:lnTo>
              <a:lnTo>
                <a:pt x="45720" y="322702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E3A5F-5B81-4204-B011-06F8EBD411B7}">
      <dsp:nvSpPr>
        <dsp:cNvPr id="0" name=""/>
        <dsp:cNvSpPr/>
      </dsp:nvSpPr>
      <dsp:spPr>
        <a:xfrm>
          <a:off x="5327087" y="2374894"/>
          <a:ext cx="2846445" cy="645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744"/>
              </a:lnTo>
              <a:lnTo>
                <a:pt x="2846445" y="571744"/>
              </a:lnTo>
              <a:lnTo>
                <a:pt x="2846445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F8D63-E0D3-4361-8A33-2E666E7A17EF}">
      <dsp:nvSpPr>
        <dsp:cNvPr id="0" name=""/>
        <dsp:cNvSpPr/>
      </dsp:nvSpPr>
      <dsp:spPr>
        <a:xfrm>
          <a:off x="7892922" y="3869146"/>
          <a:ext cx="105229" cy="1318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870"/>
              </a:lnTo>
              <a:lnTo>
                <a:pt x="105229" y="131887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02722-CA41-446A-85B3-57B2AE740435}">
      <dsp:nvSpPr>
        <dsp:cNvPr id="0" name=""/>
        <dsp:cNvSpPr/>
      </dsp:nvSpPr>
      <dsp:spPr>
        <a:xfrm>
          <a:off x="7892922" y="3869146"/>
          <a:ext cx="105229" cy="820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786"/>
              </a:lnTo>
              <a:lnTo>
                <a:pt x="105229" y="82078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B6D65-7645-4250-A6ED-F595A65BD60B}">
      <dsp:nvSpPr>
        <dsp:cNvPr id="0" name=""/>
        <dsp:cNvSpPr/>
      </dsp:nvSpPr>
      <dsp:spPr>
        <a:xfrm>
          <a:off x="7892922" y="3869146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67216-FA1A-4DC6-B7F9-6884037A0C21}">
      <dsp:nvSpPr>
        <dsp:cNvPr id="0" name=""/>
        <dsp:cNvSpPr/>
      </dsp:nvSpPr>
      <dsp:spPr>
        <a:xfrm>
          <a:off x="7324685" y="3371062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60"/>
              </a:lnTo>
              <a:lnTo>
                <a:pt x="848847" y="73660"/>
              </a:lnTo>
              <a:lnTo>
                <a:pt x="848847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9EC67-DBE6-4F46-A98D-04E6E3DA5740}">
      <dsp:nvSpPr>
        <dsp:cNvPr id="0" name=""/>
        <dsp:cNvSpPr/>
      </dsp:nvSpPr>
      <dsp:spPr>
        <a:xfrm>
          <a:off x="7278965" y="3371062"/>
          <a:ext cx="91440" cy="147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3B730-7C99-4F71-A0F0-F0B33A6FF458}">
      <dsp:nvSpPr>
        <dsp:cNvPr id="0" name=""/>
        <dsp:cNvSpPr/>
      </dsp:nvSpPr>
      <dsp:spPr>
        <a:xfrm>
          <a:off x="6475838" y="3371062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848847" y="0"/>
              </a:moveTo>
              <a:lnTo>
                <a:pt x="848847" y="73660"/>
              </a:lnTo>
              <a:lnTo>
                <a:pt x="0" y="73660"/>
              </a:lnTo>
              <a:lnTo>
                <a:pt x="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FC181-80F7-45E2-A102-34B2A9B09C83}">
      <dsp:nvSpPr>
        <dsp:cNvPr id="0" name=""/>
        <dsp:cNvSpPr/>
      </dsp:nvSpPr>
      <dsp:spPr>
        <a:xfrm>
          <a:off x="5327087" y="2374894"/>
          <a:ext cx="1997598" cy="645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744"/>
              </a:lnTo>
              <a:lnTo>
                <a:pt x="1997598" y="571744"/>
              </a:lnTo>
              <a:lnTo>
                <a:pt x="1997598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8BA55-E5F5-4224-ABF4-57772B6FDBB8}">
      <dsp:nvSpPr>
        <dsp:cNvPr id="0" name=""/>
        <dsp:cNvSpPr/>
      </dsp:nvSpPr>
      <dsp:spPr>
        <a:xfrm>
          <a:off x="5327087" y="2374894"/>
          <a:ext cx="973368" cy="645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744"/>
              </a:lnTo>
              <a:lnTo>
                <a:pt x="973368" y="571744"/>
              </a:lnTo>
              <a:lnTo>
                <a:pt x="973368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5B80E-502D-494E-8235-A18C28D077EB}">
      <dsp:nvSpPr>
        <dsp:cNvPr id="0" name=""/>
        <dsp:cNvSpPr/>
      </dsp:nvSpPr>
      <dsp:spPr>
        <a:xfrm>
          <a:off x="5170997" y="3371062"/>
          <a:ext cx="105229" cy="1318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870"/>
              </a:lnTo>
              <a:lnTo>
                <a:pt x="105229" y="131887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14892-072B-49D1-94BC-AA7B83756E23}">
      <dsp:nvSpPr>
        <dsp:cNvPr id="0" name=""/>
        <dsp:cNvSpPr/>
      </dsp:nvSpPr>
      <dsp:spPr>
        <a:xfrm>
          <a:off x="5170997" y="3371062"/>
          <a:ext cx="105229" cy="820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786"/>
              </a:lnTo>
              <a:lnTo>
                <a:pt x="105229" y="82078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8DEFC-8935-4A1C-9DD5-2B92B47A77F5}">
      <dsp:nvSpPr>
        <dsp:cNvPr id="0" name=""/>
        <dsp:cNvSpPr/>
      </dsp:nvSpPr>
      <dsp:spPr>
        <a:xfrm>
          <a:off x="5170997" y="3371062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E13E-7C8C-43B2-A11F-AF58DB523F9A}">
      <dsp:nvSpPr>
        <dsp:cNvPr id="0" name=""/>
        <dsp:cNvSpPr/>
      </dsp:nvSpPr>
      <dsp:spPr>
        <a:xfrm>
          <a:off x="5327087" y="2374894"/>
          <a:ext cx="124521" cy="645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744"/>
              </a:lnTo>
              <a:lnTo>
                <a:pt x="124521" y="571744"/>
              </a:lnTo>
              <a:lnTo>
                <a:pt x="124521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D174B-70E4-4C80-B015-E6477AD32308}">
      <dsp:nvSpPr>
        <dsp:cNvPr id="0" name=""/>
        <dsp:cNvSpPr/>
      </dsp:nvSpPr>
      <dsp:spPr>
        <a:xfrm>
          <a:off x="4146768" y="3371062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92CF9-6302-4B9D-8D52-3301F45CC4D7}">
      <dsp:nvSpPr>
        <dsp:cNvPr id="0" name=""/>
        <dsp:cNvSpPr/>
      </dsp:nvSpPr>
      <dsp:spPr>
        <a:xfrm>
          <a:off x="4427379" y="2374894"/>
          <a:ext cx="899708" cy="645404"/>
        </a:xfrm>
        <a:custGeom>
          <a:avLst/>
          <a:gdLst/>
          <a:ahLst/>
          <a:cxnLst/>
          <a:rect l="0" t="0" r="0" b="0"/>
          <a:pathLst>
            <a:path>
              <a:moveTo>
                <a:pt x="899708" y="0"/>
              </a:moveTo>
              <a:lnTo>
                <a:pt x="899708" y="571744"/>
              </a:lnTo>
              <a:lnTo>
                <a:pt x="0" y="571744"/>
              </a:lnTo>
              <a:lnTo>
                <a:pt x="0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AB615-7D53-4E03-A07B-1B5659AA5612}">
      <dsp:nvSpPr>
        <dsp:cNvPr id="0" name=""/>
        <dsp:cNvSpPr/>
      </dsp:nvSpPr>
      <dsp:spPr>
        <a:xfrm>
          <a:off x="4322150" y="4367230"/>
          <a:ext cx="105229" cy="820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786"/>
              </a:lnTo>
              <a:lnTo>
                <a:pt x="105229" y="82078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E537A-2639-47D4-A1FD-231FB29A2EA9}">
      <dsp:nvSpPr>
        <dsp:cNvPr id="0" name=""/>
        <dsp:cNvSpPr/>
      </dsp:nvSpPr>
      <dsp:spPr>
        <a:xfrm>
          <a:off x="4322150" y="4367230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56CD2-E4C3-469D-8DF0-D80B523C9A34}">
      <dsp:nvSpPr>
        <dsp:cNvPr id="0" name=""/>
        <dsp:cNvSpPr/>
      </dsp:nvSpPr>
      <dsp:spPr>
        <a:xfrm>
          <a:off x="3753913" y="3869146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60"/>
              </a:lnTo>
              <a:lnTo>
                <a:pt x="848847" y="73660"/>
              </a:lnTo>
              <a:lnTo>
                <a:pt x="848847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E6580-762D-4A44-8E58-653FAE0F86CA}">
      <dsp:nvSpPr>
        <dsp:cNvPr id="0" name=""/>
        <dsp:cNvSpPr/>
      </dsp:nvSpPr>
      <dsp:spPr>
        <a:xfrm>
          <a:off x="3473302" y="4367230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836D3-CEE8-4799-94C4-0A08DBEC332D}">
      <dsp:nvSpPr>
        <dsp:cNvPr id="0" name=""/>
        <dsp:cNvSpPr/>
      </dsp:nvSpPr>
      <dsp:spPr>
        <a:xfrm>
          <a:off x="3708193" y="3869146"/>
          <a:ext cx="91440" cy="147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F7486-3F96-48CA-BC04-DD28C442FA03}">
      <dsp:nvSpPr>
        <dsp:cNvPr id="0" name=""/>
        <dsp:cNvSpPr/>
      </dsp:nvSpPr>
      <dsp:spPr>
        <a:xfrm>
          <a:off x="2905065" y="3869146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848847" y="0"/>
              </a:moveTo>
              <a:lnTo>
                <a:pt x="848847" y="73660"/>
              </a:lnTo>
              <a:lnTo>
                <a:pt x="0" y="73660"/>
              </a:lnTo>
              <a:lnTo>
                <a:pt x="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0BFC5-AF2C-4D7B-9DA1-CA9900DFA688}">
      <dsp:nvSpPr>
        <dsp:cNvPr id="0" name=""/>
        <dsp:cNvSpPr/>
      </dsp:nvSpPr>
      <dsp:spPr>
        <a:xfrm>
          <a:off x="2480641" y="3371062"/>
          <a:ext cx="1273271" cy="14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60"/>
              </a:lnTo>
              <a:lnTo>
                <a:pt x="1273271" y="73660"/>
              </a:lnTo>
              <a:lnTo>
                <a:pt x="1273271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6B676-80DF-4BC0-81EA-AB4C439ACC74}">
      <dsp:nvSpPr>
        <dsp:cNvPr id="0" name=""/>
        <dsp:cNvSpPr/>
      </dsp:nvSpPr>
      <dsp:spPr>
        <a:xfrm>
          <a:off x="1775607" y="4367230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BD972-29DC-4159-9847-A44A65779560}">
      <dsp:nvSpPr>
        <dsp:cNvPr id="0" name=""/>
        <dsp:cNvSpPr/>
      </dsp:nvSpPr>
      <dsp:spPr>
        <a:xfrm>
          <a:off x="1207370" y="3869146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60"/>
              </a:lnTo>
              <a:lnTo>
                <a:pt x="848847" y="73660"/>
              </a:lnTo>
              <a:lnTo>
                <a:pt x="848847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69C63-67E6-4C62-A3CC-D88B046C9C75}">
      <dsp:nvSpPr>
        <dsp:cNvPr id="0" name=""/>
        <dsp:cNvSpPr/>
      </dsp:nvSpPr>
      <dsp:spPr>
        <a:xfrm>
          <a:off x="926759" y="4367230"/>
          <a:ext cx="105229" cy="322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02"/>
              </a:lnTo>
              <a:lnTo>
                <a:pt x="105229" y="3227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1ADF9-31AB-4B46-AAB5-CE5A8EF49454}">
      <dsp:nvSpPr>
        <dsp:cNvPr id="0" name=""/>
        <dsp:cNvSpPr/>
      </dsp:nvSpPr>
      <dsp:spPr>
        <a:xfrm>
          <a:off x="1161650" y="3869146"/>
          <a:ext cx="91440" cy="147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75C60-D89E-4491-8220-E6056E59C6B7}">
      <dsp:nvSpPr>
        <dsp:cNvPr id="0" name=""/>
        <dsp:cNvSpPr/>
      </dsp:nvSpPr>
      <dsp:spPr>
        <a:xfrm>
          <a:off x="358522" y="3869146"/>
          <a:ext cx="848847" cy="147320"/>
        </a:xfrm>
        <a:custGeom>
          <a:avLst/>
          <a:gdLst/>
          <a:ahLst/>
          <a:cxnLst/>
          <a:rect l="0" t="0" r="0" b="0"/>
          <a:pathLst>
            <a:path>
              <a:moveTo>
                <a:pt x="848847" y="0"/>
              </a:moveTo>
              <a:lnTo>
                <a:pt x="848847" y="73660"/>
              </a:lnTo>
              <a:lnTo>
                <a:pt x="0" y="73660"/>
              </a:lnTo>
              <a:lnTo>
                <a:pt x="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4EC0B-818B-42D2-A426-E63A3E259E94}">
      <dsp:nvSpPr>
        <dsp:cNvPr id="0" name=""/>
        <dsp:cNvSpPr/>
      </dsp:nvSpPr>
      <dsp:spPr>
        <a:xfrm>
          <a:off x="1207370" y="3371062"/>
          <a:ext cx="1273271" cy="147320"/>
        </a:xfrm>
        <a:custGeom>
          <a:avLst/>
          <a:gdLst/>
          <a:ahLst/>
          <a:cxnLst/>
          <a:rect l="0" t="0" r="0" b="0"/>
          <a:pathLst>
            <a:path>
              <a:moveTo>
                <a:pt x="1273271" y="0"/>
              </a:moveTo>
              <a:lnTo>
                <a:pt x="1273271" y="73660"/>
              </a:lnTo>
              <a:lnTo>
                <a:pt x="0" y="73660"/>
              </a:lnTo>
              <a:lnTo>
                <a:pt x="0" y="14732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32A7-79E9-446F-B0B5-82AB03C7DF9D}">
      <dsp:nvSpPr>
        <dsp:cNvPr id="0" name=""/>
        <dsp:cNvSpPr/>
      </dsp:nvSpPr>
      <dsp:spPr>
        <a:xfrm>
          <a:off x="2480641" y="2374894"/>
          <a:ext cx="2846445" cy="645404"/>
        </a:xfrm>
        <a:custGeom>
          <a:avLst/>
          <a:gdLst/>
          <a:ahLst/>
          <a:cxnLst/>
          <a:rect l="0" t="0" r="0" b="0"/>
          <a:pathLst>
            <a:path>
              <a:moveTo>
                <a:pt x="2846445" y="0"/>
              </a:moveTo>
              <a:lnTo>
                <a:pt x="2846445" y="571744"/>
              </a:lnTo>
              <a:lnTo>
                <a:pt x="0" y="571744"/>
              </a:lnTo>
              <a:lnTo>
                <a:pt x="0" y="64540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ED731-BF82-4E54-97B1-9F3592898B11}">
      <dsp:nvSpPr>
        <dsp:cNvPr id="0" name=""/>
        <dsp:cNvSpPr/>
      </dsp:nvSpPr>
      <dsp:spPr>
        <a:xfrm>
          <a:off x="4486735" y="2024130"/>
          <a:ext cx="1680704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COORDINACIÓN OPERATIVO</a:t>
          </a:r>
        </a:p>
      </dsp:txBody>
      <dsp:txXfrm>
        <a:off x="4486735" y="2024130"/>
        <a:ext cx="1680704" cy="350763"/>
      </dsp:txXfrm>
    </dsp:sp>
    <dsp:sp modelId="{F5879E1E-8051-4A0E-A4C4-7E883C79A5D5}">
      <dsp:nvSpPr>
        <dsp:cNvPr id="0" name=""/>
        <dsp:cNvSpPr/>
      </dsp:nvSpPr>
      <dsp:spPr>
        <a:xfrm>
          <a:off x="2129878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ANALISTA EN MANTENIMIENTO DE REDES </a:t>
          </a:r>
        </a:p>
      </dsp:txBody>
      <dsp:txXfrm>
        <a:off x="2129878" y="3020299"/>
        <a:ext cx="701526" cy="350763"/>
      </dsp:txXfrm>
    </dsp:sp>
    <dsp:sp modelId="{F7EBD394-1DDD-4F6C-BE49-27D4FE37CC25}">
      <dsp:nvSpPr>
        <dsp:cNvPr id="0" name=""/>
        <dsp:cNvSpPr/>
      </dsp:nvSpPr>
      <dsp:spPr>
        <a:xfrm>
          <a:off x="856606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 POTABLE</a:t>
          </a:r>
        </a:p>
      </dsp:txBody>
      <dsp:txXfrm>
        <a:off x="856606" y="3518383"/>
        <a:ext cx="701526" cy="350763"/>
      </dsp:txXfrm>
    </dsp:sp>
    <dsp:sp modelId="{FE89C53D-C5F5-470F-B292-E27C25205F73}">
      <dsp:nvSpPr>
        <dsp:cNvPr id="0" name=""/>
        <dsp:cNvSpPr/>
      </dsp:nvSpPr>
      <dsp:spPr>
        <a:xfrm>
          <a:off x="7759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OPERADOR PIPA  (3)</a:t>
          </a:r>
          <a:endParaRPr lang="es-MX" sz="600" kern="1200" dirty="0"/>
        </a:p>
      </dsp:txBody>
      <dsp:txXfrm>
        <a:off x="7759" y="4016467"/>
        <a:ext cx="701526" cy="350763"/>
      </dsp:txXfrm>
    </dsp:sp>
    <dsp:sp modelId="{5A4E8ED6-8FA7-4465-93A8-C9835BA1F270}">
      <dsp:nvSpPr>
        <dsp:cNvPr id="0" name=""/>
        <dsp:cNvSpPr/>
      </dsp:nvSpPr>
      <dsp:spPr>
        <a:xfrm>
          <a:off x="856606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FONTANERO “B” (3)</a:t>
          </a:r>
          <a:endParaRPr lang="es-MX" sz="600" kern="1200" dirty="0"/>
        </a:p>
      </dsp:txBody>
      <dsp:txXfrm>
        <a:off x="856606" y="4016467"/>
        <a:ext cx="701526" cy="350763"/>
      </dsp:txXfrm>
    </dsp:sp>
    <dsp:sp modelId="{CB539B2B-1964-4228-BA33-E241CB0498A2}">
      <dsp:nvSpPr>
        <dsp:cNvPr id="0" name=""/>
        <dsp:cNvSpPr/>
      </dsp:nvSpPr>
      <dsp:spPr>
        <a:xfrm>
          <a:off x="1031988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AUX. FONTANERO “B” (11)</a:t>
          </a:r>
          <a:endParaRPr lang="es-MX" sz="600" kern="1200" dirty="0"/>
        </a:p>
      </dsp:txBody>
      <dsp:txXfrm>
        <a:off x="1031988" y="4514551"/>
        <a:ext cx="701526" cy="350763"/>
      </dsp:txXfrm>
    </dsp:sp>
    <dsp:sp modelId="{C83877C8-60B1-4049-943D-B89C688AA43F}">
      <dsp:nvSpPr>
        <dsp:cNvPr id="0" name=""/>
        <dsp:cNvSpPr/>
      </dsp:nvSpPr>
      <dsp:spPr>
        <a:xfrm>
          <a:off x="1705454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FONTANERO “A” (5)</a:t>
          </a:r>
          <a:endParaRPr lang="es-MX" sz="600" kern="1200" dirty="0"/>
        </a:p>
      </dsp:txBody>
      <dsp:txXfrm>
        <a:off x="1705454" y="4016467"/>
        <a:ext cx="701526" cy="350763"/>
      </dsp:txXfrm>
    </dsp:sp>
    <dsp:sp modelId="{2E41BBBC-6810-43CE-BD5F-5DF316BC14FF}">
      <dsp:nvSpPr>
        <dsp:cNvPr id="0" name=""/>
        <dsp:cNvSpPr/>
      </dsp:nvSpPr>
      <dsp:spPr>
        <a:xfrm>
          <a:off x="1880836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AUX. FONTANERO “A” </a:t>
          </a:r>
          <a:br>
            <a:rPr lang="es-ES" sz="600" kern="1200" dirty="0"/>
          </a:br>
          <a:r>
            <a:rPr lang="es-ES" sz="800" kern="1200" dirty="0"/>
            <a:t>(4) </a:t>
          </a:r>
          <a:endParaRPr lang="es-MX" sz="800" kern="1200" dirty="0"/>
        </a:p>
      </dsp:txBody>
      <dsp:txXfrm>
        <a:off x="1880836" y="4514551"/>
        <a:ext cx="701526" cy="350763"/>
      </dsp:txXfrm>
    </dsp:sp>
    <dsp:sp modelId="{46FDCBCE-BBFB-456E-B075-7D2FA3465ED8}">
      <dsp:nvSpPr>
        <dsp:cNvPr id="0" name=""/>
        <dsp:cNvSpPr/>
      </dsp:nvSpPr>
      <dsp:spPr>
        <a:xfrm>
          <a:off x="3403149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ALCANTARILLADO</a:t>
          </a:r>
        </a:p>
      </dsp:txBody>
      <dsp:txXfrm>
        <a:off x="3403149" y="3518383"/>
        <a:ext cx="701526" cy="350763"/>
      </dsp:txXfrm>
    </dsp:sp>
    <dsp:sp modelId="{2CE34AA6-115E-4BB2-8C5F-B76DCEB9D9EA}">
      <dsp:nvSpPr>
        <dsp:cNvPr id="0" name=""/>
        <dsp:cNvSpPr/>
      </dsp:nvSpPr>
      <dsp:spPr>
        <a:xfrm>
          <a:off x="2554302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OPERADOR EQ. HIDRONEUMÁTICO</a:t>
          </a:r>
          <a:endParaRPr lang="es-MX" sz="600" kern="1200" dirty="0"/>
        </a:p>
      </dsp:txBody>
      <dsp:txXfrm>
        <a:off x="2554302" y="4016467"/>
        <a:ext cx="701526" cy="350763"/>
      </dsp:txXfrm>
    </dsp:sp>
    <dsp:sp modelId="{1D4ECA28-1DBD-4597-BEBF-0D3B850269E7}">
      <dsp:nvSpPr>
        <dsp:cNvPr id="0" name=""/>
        <dsp:cNvSpPr/>
      </dsp:nvSpPr>
      <dsp:spPr>
        <a:xfrm>
          <a:off x="3403149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OPERADOR RETIRO DE ESCOMBRO “B” </a:t>
          </a:r>
          <a:endParaRPr lang="es-MX" sz="600" kern="1200" dirty="0"/>
        </a:p>
      </dsp:txBody>
      <dsp:txXfrm>
        <a:off x="3403149" y="4016467"/>
        <a:ext cx="701526" cy="350763"/>
      </dsp:txXfrm>
    </dsp:sp>
    <dsp:sp modelId="{0D9DC5FB-36C2-4F6A-970F-E5CF1380AF83}">
      <dsp:nvSpPr>
        <dsp:cNvPr id="0" name=""/>
        <dsp:cNvSpPr/>
      </dsp:nvSpPr>
      <dsp:spPr>
        <a:xfrm>
          <a:off x="3578531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OPERADOR DE RETIRO DE ESCOMBROS “A” </a:t>
          </a:r>
        </a:p>
      </dsp:txBody>
      <dsp:txXfrm>
        <a:off x="3578531" y="4514551"/>
        <a:ext cx="701526" cy="350763"/>
      </dsp:txXfrm>
    </dsp:sp>
    <dsp:sp modelId="{827693F8-907B-4BDA-B237-C6C2B3A08969}">
      <dsp:nvSpPr>
        <dsp:cNvPr id="0" name=""/>
        <dsp:cNvSpPr/>
      </dsp:nvSpPr>
      <dsp:spPr>
        <a:xfrm>
          <a:off x="4251997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FONTANERO “A”</a:t>
          </a:r>
          <a:endParaRPr lang="es-MX" sz="600" kern="1200" dirty="0"/>
        </a:p>
      </dsp:txBody>
      <dsp:txXfrm>
        <a:off x="4251997" y="4016467"/>
        <a:ext cx="701526" cy="350763"/>
      </dsp:txXfrm>
    </dsp:sp>
    <dsp:sp modelId="{23E685E5-8B92-4103-805C-96CDDE036C25}">
      <dsp:nvSpPr>
        <dsp:cNvPr id="0" name=""/>
        <dsp:cNvSpPr/>
      </dsp:nvSpPr>
      <dsp:spPr>
        <a:xfrm>
          <a:off x="4427379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AUX. DE FONTANERO “A” (3)</a:t>
          </a:r>
          <a:endParaRPr lang="es-MX" sz="600" kern="1200" dirty="0"/>
        </a:p>
      </dsp:txBody>
      <dsp:txXfrm>
        <a:off x="4427379" y="4514551"/>
        <a:ext cx="701526" cy="350763"/>
      </dsp:txXfrm>
    </dsp:sp>
    <dsp:sp modelId="{8DE3C229-C2CA-4509-8C40-7778EAE976B9}">
      <dsp:nvSpPr>
        <dsp:cNvPr id="0" name=""/>
        <dsp:cNvSpPr/>
      </dsp:nvSpPr>
      <dsp:spPr>
        <a:xfrm>
          <a:off x="4427379" y="5012635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AUX. DE FONTANERO “B”</a:t>
          </a:r>
        </a:p>
      </dsp:txBody>
      <dsp:txXfrm>
        <a:off x="4427379" y="5012635"/>
        <a:ext cx="701526" cy="350763"/>
      </dsp:txXfrm>
    </dsp:sp>
    <dsp:sp modelId="{FF2A384E-197B-42E8-A18D-41DE19EF25BE}">
      <dsp:nvSpPr>
        <dsp:cNvPr id="0" name=""/>
        <dsp:cNvSpPr/>
      </dsp:nvSpPr>
      <dsp:spPr>
        <a:xfrm>
          <a:off x="4076615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RESPONSABLE DE CALIDAD DEL AGUA</a:t>
          </a:r>
        </a:p>
      </dsp:txBody>
      <dsp:txXfrm>
        <a:off x="4076615" y="3020299"/>
        <a:ext cx="701526" cy="350763"/>
      </dsp:txXfrm>
    </dsp:sp>
    <dsp:sp modelId="{DB70C8BA-0997-4166-B59B-75F94A1DD246}">
      <dsp:nvSpPr>
        <dsp:cNvPr id="0" name=""/>
        <dsp:cNvSpPr/>
      </dsp:nvSpPr>
      <dsp:spPr>
        <a:xfrm>
          <a:off x="4251997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CLORADOR</a:t>
          </a:r>
        </a:p>
      </dsp:txBody>
      <dsp:txXfrm>
        <a:off x="4251997" y="3518383"/>
        <a:ext cx="701526" cy="350763"/>
      </dsp:txXfrm>
    </dsp:sp>
    <dsp:sp modelId="{3DB9F2C2-C679-459F-8E98-A51EB641A155}">
      <dsp:nvSpPr>
        <dsp:cNvPr id="0" name=""/>
        <dsp:cNvSpPr/>
      </dsp:nvSpPr>
      <dsp:spPr>
        <a:xfrm>
          <a:off x="5100845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RESPONSABLE DE PTAR</a:t>
          </a:r>
          <a:endParaRPr lang="es-MX" sz="1000" kern="1200" dirty="0"/>
        </a:p>
      </dsp:txBody>
      <dsp:txXfrm>
        <a:off x="5100845" y="3020299"/>
        <a:ext cx="701526" cy="350763"/>
      </dsp:txXfrm>
    </dsp:sp>
    <dsp:sp modelId="{8BCE5BA7-EDDC-4194-A9D1-B38294BAB5D5}">
      <dsp:nvSpPr>
        <dsp:cNvPr id="0" name=""/>
        <dsp:cNvSpPr/>
      </dsp:nvSpPr>
      <dsp:spPr>
        <a:xfrm>
          <a:off x="5276226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OPERADOR PTAR (6</a:t>
          </a:r>
          <a:r>
            <a:rPr lang="es-ES" sz="1200" kern="1200" dirty="0"/>
            <a:t>)</a:t>
          </a:r>
          <a:endParaRPr lang="es-MX" sz="1200" kern="1200" dirty="0"/>
        </a:p>
      </dsp:txBody>
      <dsp:txXfrm>
        <a:off x="5276226" y="3518383"/>
        <a:ext cx="701526" cy="350763"/>
      </dsp:txXfrm>
    </dsp:sp>
    <dsp:sp modelId="{F8211ED6-457A-4BEB-9A43-81719FD5E32B}">
      <dsp:nvSpPr>
        <dsp:cNvPr id="0" name=""/>
        <dsp:cNvSpPr/>
      </dsp:nvSpPr>
      <dsp:spPr>
        <a:xfrm>
          <a:off x="5276226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600" kern="1200" dirty="0"/>
            <a:t>AUXILIAR MATENIMIENTO PTAR “A”</a:t>
          </a:r>
          <a:endParaRPr lang="es-MX" sz="600" kern="1200" dirty="0"/>
        </a:p>
      </dsp:txBody>
      <dsp:txXfrm>
        <a:off x="5276226" y="4016467"/>
        <a:ext cx="701526" cy="350763"/>
      </dsp:txXfrm>
    </dsp:sp>
    <dsp:sp modelId="{A80502EC-877E-4090-AAEF-64F0D09D8C3C}">
      <dsp:nvSpPr>
        <dsp:cNvPr id="0" name=""/>
        <dsp:cNvSpPr/>
      </dsp:nvSpPr>
      <dsp:spPr>
        <a:xfrm>
          <a:off x="5276226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600" kern="1200" dirty="0"/>
            <a:t>LABORATORISTA</a:t>
          </a:r>
          <a:endParaRPr lang="es-MX" sz="600" kern="1200" dirty="0"/>
        </a:p>
      </dsp:txBody>
      <dsp:txXfrm>
        <a:off x="5276226" y="4514551"/>
        <a:ext cx="701526" cy="350763"/>
      </dsp:txXfrm>
    </dsp:sp>
    <dsp:sp modelId="{F60F0BDA-7046-47F2-8E1D-6A8B60C0DDAA}">
      <dsp:nvSpPr>
        <dsp:cNvPr id="0" name=""/>
        <dsp:cNvSpPr/>
      </dsp:nvSpPr>
      <dsp:spPr>
        <a:xfrm>
          <a:off x="5949692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RESPONSABLE OPERATIVO</a:t>
          </a:r>
        </a:p>
      </dsp:txBody>
      <dsp:txXfrm>
        <a:off x="5949692" y="3020299"/>
        <a:ext cx="701526" cy="350763"/>
      </dsp:txXfrm>
    </dsp:sp>
    <dsp:sp modelId="{A25E859E-F8CB-4061-B496-869E27CF6697}">
      <dsp:nvSpPr>
        <dsp:cNvPr id="0" name=""/>
        <dsp:cNvSpPr/>
      </dsp:nvSpPr>
      <dsp:spPr>
        <a:xfrm>
          <a:off x="6973922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ELECTROMECÁNICO</a:t>
          </a:r>
        </a:p>
      </dsp:txBody>
      <dsp:txXfrm>
        <a:off x="6973922" y="3020299"/>
        <a:ext cx="701526" cy="350763"/>
      </dsp:txXfrm>
    </dsp:sp>
    <dsp:sp modelId="{6160CE19-F8F4-4BE7-AA24-C40EFDB0746B}">
      <dsp:nvSpPr>
        <dsp:cNvPr id="0" name=""/>
        <dsp:cNvSpPr/>
      </dsp:nvSpPr>
      <dsp:spPr>
        <a:xfrm>
          <a:off x="6125074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OPERATIVO</a:t>
          </a:r>
        </a:p>
      </dsp:txBody>
      <dsp:txXfrm>
        <a:off x="6125074" y="3518383"/>
        <a:ext cx="701526" cy="350763"/>
      </dsp:txXfrm>
    </dsp:sp>
    <dsp:sp modelId="{342409FD-8A17-4D45-A5BE-3DBC379EA1B0}">
      <dsp:nvSpPr>
        <dsp:cNvPr id="0" name=""/>
        <dsp:cNvSpPr/>
      </dsp:nvSpPr>
      <dsp:spPr>
        <a:xfrm>
          <a:off x="6973922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AUXILIAR DE MANTENIMIENTO “B”</a:t>
          </a:r>
        </a:p>
      </dsp:txBody>
      <dsp:txXfrm>
        <a:off x="6973922" y="3518383"/>
        <a:ext cx="701526" cy="350763"/>
      </dsp:txXfrm>
    </dsp:sp>
    <dsp:sp modelId="{A7FE5D3D-AA45-4481-83F1-28E99D38624A}">
      <dsp:nvSpPr>
        <dsp:cNvPr id="0" name=""/>
        <dsp:cNvSpPr/>
      </dsp:nvSpPr>
      <dsp:spPr>
        <a:xfrm>
          <a:off x="7822769" y="3518383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POZOS</a:t>
          </a:r>
        </a:p>
      </dsp:txBody>
      <dsp:txXfrm>
        <a:off x="7822769" y="3518383"/>
        <a:ext cx="701526" cy="350763"/>
      </dsp:txXfrm>
    </dsp:sp>
    <dsp:sp modelId="{E6F25F7E-EFA1-4AAA-946D-E5D94C16210E}">
      <dsp:nvSpPr>
        <dsp:cNvPr id="0" name=""/>
        <dsp:cNvSpPr/>
      </dsp:nvSpPr>
      <dsp:spPr>
        <a:xfrm>
          <a:off x="7998151" y="4016467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POCERO C </a:t>
          </a:r>
        </a:p>
      </dsp:txBody>
      <dsp:txXfrm>
        <a:off x="7998151" y="4016467"/>
        <a:ext cx="701526" cy="350763"/>
      </dsp:txXfrm>
    </dsp:sp>
    <dsp:sp modelId="{0EF668A5-C469-454F-869F-D1163049119D}">
      <dsp:nvSpPr>
        <dsp:cNvPr id="0" name=""/>
        <dsp:cNvSpPr/>
      </dsp:nvSpPr>
      <dsp:spPr>
        <a:xfrm>
          <a:off x="7998151" y="4514551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POCERO B (4)</a:t>
          </a:r>
        </a:p>
      </dsp:txBody>
      <dsp:txXfrm>
        <a:off x="7998151" y="4514551"/>
        <a:ext cx="701526" cy="350763"/>
      </dsp:txXfrm>
    </dsp:sp>
    <dsp:sp modelId="{D0BB69CE-1B03-4E6D-BE01-1CE1040B216C}">
      <dsp:nvSpPr>
        <dsp:cNvPr id="0" name=""/>
        <dsp:cNvSpPr/>
      </dsp:nvSpPr>
      <dsp:spPr>
        <a:xfrm>
          <a:off x="7998151" y="5012635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00" kern="1200" dirty="0"/>
            <a:t>POCERO A (5)</a:t>
          </a:r>
        </a:p>
      </dsp:txBody>
      <dsp:txXfrm>
        <a:off x="7998151" y="5012635"/>
        <a:ext cx="701526" cy="350763"/>
      </dsp:txXfrm>
    </dsp:sp>
    <dsp:sp modelId="{79284F92-5D86-4AF2-93A6-CA87251E50FB}">
      <dsp:nvSpPr>
        <dsp:cNvPr id="0" name=""/>
        <dsp:cNvSpPr/>
      </dsp:nvSpPr>
      <dsp:spPr>
        <a:xfrm>
          <a:off x="7822769" y="3020299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DE PROYECTOS</a:t>
          </a:r>
        </a:p>
      </dsp:txBody>
      <dsp:txXfrm>
        <a:off x="7822769" y="3020299"/>
        <a:ext cx="701526" cy="350763"/>
      </dsp:txXfrm>
    </dsp:sp>
    <dsp:sp modelId="{810FB801-B7A1-4262-885F-EA7A11228076}">
      <dsp:nvSpPr>
        <dsp:cNvPr id="0" name=""/>
        <dsp:cNvSpPr/>
      </dsp:nvSpPr>
      <dsp:spPr>
        <a:xfrm>
          <a:off x="4551900" y="2522214"/>
          <a:ext cx="701526" cy="35076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4551900" y="2522214"/>
        <a:ext cx="701526" cy="350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3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1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7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648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68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9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3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05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7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4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4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2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8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9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5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3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4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8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F7671-E633-4928-B204-9D005044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31" y="2819399"/>
            <a:ext cx="4451227" cy="533191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ORGANIGRAMA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D4042DA7-6F57-42F6-BAF6-F25177F6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286" y="1924051"/>
            <a:ext cx="4451226" cy="23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4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/>
        </p:nvGraphicFramePr>
        <p:xfrm>
          <a:off x="142263" y="1025128"/>
          <a:ext cx="8859475" cy="4810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7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/>
        </p:nvGraphicFramePr>
        <p:xfrm>
          <a:off x="-20275" y="981870"/>
          <a:ext cx="8859475" cy="4807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50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8444888"/>
              </p:ext>
            </p:extLst>
          </p:nvPr>
        </p:nvGraphicFramePr>
        <p:xfrm>
          <a:off x="285751" y="1071563"/>
          <a:ext cx="8679656" cy="4814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7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3">
            <a:extLst>
              <a:ext uri="{FF2B5EF4-FFF2-40B4-BE49-F238E27FC236}">
                <a16:creationId xmlns:a16="http://schemas.microsoft.com/office/drawing/2014/main" id="{5537446D-E3B7-4B89-BEF2-45D123715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228959"/>
              </p:ext>
            </p:extLst>
          </p:nvPr>
        </p:nvGraphicFramePr>
        <p:xfrm>
          <a:off x="314369" y="111642"/>
          <a:ext cx="8101498" cy="5975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11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9484BEA-7BE0-42C4-86E0-A8299BA8DF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0903307"/>
              </p:ext>
            </p:extLst>
          </p:nvPr>
        </p:nvGraphicFramePr>
        <p:xfrm>
          <a:off x="309562" y="-1003663"/>
          <a:ext cx="8707438" cy="738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263510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</TotalTime>
  <Words>297</Words>
  <Application>Microsoft Office PowerPoint</Application>
  <PresentationFormat>Presentación en pantalla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Tahoma</vt:lpstr>
      <vt:lpstr>Tw Cen MT</vt:lpstr>
      <vt:lpstr>Gota</vt:lpstr>
      <vt:lpstr>ORGANIGRAMA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CULTURA DEL AGUA</dc:creator>
  <cp:lastModifiedBy>NÓMINAS</cp:lastModifiedBy>
  <cp:revision>50</cp:revision>
  <dcterms:created xsi:type="dcterms:W3CDTF">2024-01-24T17:17:59Z</dcterms:created>
  <dcterms:modified xsi:type="dcterms:W3CDTF">2024-10-01T20:20:08Z</dcterms:modified>
</cp:coreProperties>
</file>