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2" r:id="rId4"/>
    <p:sldId id="266" r:id="rId5"/>
    <p:sldId id="267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00FF"/>
    <a:srgbClr val="6699FF"/>
    <a:srgbClr val="3366FF"/>
    <a:srgbClr val="FF7C80"/>
    <a:srgbClr val="FF99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24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55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20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14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3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44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79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97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04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45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33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1899-9C7D-4B0A-8F74-D1615ED6BFDB}" type="datetimeFigureOut">
              <a:rPr lang="es-MX" smtClean="0"/>
              <a:t>21/01/2020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96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45320" y="588192"/>
            <a:ext cx="1442712" cy="989216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</a:t>
            </a:r>
          </a:p>
        </p:txBody>
      </p:sp>
      <p:sp>
        <p:nvSpPr>
          <p:cNvPr id="7" name="Elipse 6"/>
          <p:cNvSpPr/>
          <p:nvPr/>
        </p:nvSpPr>
        <p:spPr>
          <a:xfrm>
            <a:off x="6895233" y="1652003"/>
            <a:ext cx="1327375" cy="74817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DIRECCIÓN</a:t>
            </a:r>
          </a:p>
        </p:txBody>
      </p:sp>
      <p:sp>
        <p:nvSpPr>
          <p:cNvPr id="8" name="Elipse 7"/>
          <p:cNvSpPr/>
          <p:nvPr/>
        </p:nvSpPr>
        <p:spPr>
          <a:xfrm>
            <a:off x="9396945" y="3063870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DE CULTURA DEL AGUA Y COMUNICACION SOCIAL</a:t>
            </a:r>
          </a:p>
        </p:txBody>
      </p:sp>
      <p:sp>
        <p:nvSpPr>
          <p:cNvPr id="9" name="Elipse 8"/>
          <p:cNvSpPr/>
          <p:nvPr/>
        </p:nvSpPr>
        <p:spPr>
          <a:xfrm>
            <a:off x="2544245" y="2026089"/>
            <a:ext cx="1327375" cy="74817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ASESOR (A) JURIDICO</a:t>
            </a:r>
          </a:p>
        </p:txBody>
      </p:sp>
      <p:cxnSp>
        <p:nvCxnSpPr>
          <p:cNvPr id="11" name="Conector recto 10"/>
          <p:cNvCxnSpPr/>
          <p:nvPr/>
        </p:nvCxnSpPr>
        <p:spPr>
          <a:xfrm flipH="1">
            <a:off x="5856671" y="1568600"/>
            <a:ext cx="19166" cy="26194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5850227" y="3467656"/>
            <a:ext cx="1648029" cy="573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64985" y="2021244"/>
            <a:ext cx="1021935" cy="1878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7512771" y="3056218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DE CULTURA DEL AGUA Y COMUNICACION SOCIAL</a:t>
            </a:r>
          </a:p>
        </p:txBody>
      </p:sp>
      <p:cxnSp>
        <p:nvCxnSpPr>
          <p:cNvPr id="24" name="Conector recto 23"/>
          <p:cNvCxnSpPr/>
          <p:nvPr/>
        </p:nvCxnSpPr>
        <p:spPr>
          <a:xfrm flipV="1">
            <a:off x="3871620" y="2400175"/>
            <a:ext cx="1991254" cy="56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Elipse 11"/>
          <p:cNvSpPr/>
          <p:nvPr/>
        </p:nvSpPr>
        <p:spPr>
          <a:xfrm>
            <a:off x="5108686" y="4781573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COMERCIAL</a:t>
            </a:r>
          </a:p>
        </p:txBody>
      </p:sp>
      <p:sp>
        <p:nvSpPr>
          <p:cNvPr id="13" name="Elipse 12"/>
          <p:cNvSpPr/>
          <p:nvPr/>
        </p:nvSpPr>
        <p:spPr>
          <a:xfrm>
            <a:off x="8923923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ADMINISTRATIVA</a:t>
            </a:r>
          </a:p>
        </p:txBody>
      </p:sp>
      <p:sp>
        <p:nvSpPr>
          <p:cNvPr id="16" name="Elipse 15"/>
          <p:cNvSpPr/>
          <p:nvPr/>
        </p:nvSpPr>
        <p:spPr>
          <a:xfrm>
            <a:off x="1285045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OPERATIVA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2035538" y="4153341"/>
            <a:ext cx="7629393" cy="846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9663596" y="4244835"/>
            <a:ext cx="1" cy="5465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5862874" y="4195684"/>
            <a:ext cx="2" cy="579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024718" y="4153341"/>
            <a:ext cx="2" cy="6301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 flipV="1">
            <a:off x="8840146" y="3437956"/>
            <a:ext cx="556799" cy="264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49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460057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 DE RH</a:t>
            </a:r>
          </a:p>
        </p:txBody>
      </p:sp>
      <p:sp>
        <p:nvSpPr>
          <p:cNvPr id="13" name="Elipse 12"/>
          <p:cNvSpPr/>
          <p:nvPr/>
        </p:nvSpPr>
        <p:spPr>
          <a:xfrm>
            <a:off x="571378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ADQUICIONES</a:t>
            </a:r>
          </a:p>
        </p:txBody>
      </p:sp>
      <p:sp>
        <p:nvSpPr>
          <p:cNvPr id="14" name="Elipse 13"/>
          <p:cNvSpPr/>
          <p:nvPr/>
        </p:nvSpPr>
        <p:spPr>
          <a:xfrm>
            <a:off x="975829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5" name="Elipse 14"/>
          <p:cNvSpPr/>
          <p:nvPr/>
        </p:nvSpPr>
        <p:spPr>
          <a:xfrm>
            <a:off x="859802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6" name="Elipse 15"/>
          <p:cNvSpPr/>
          <p:nvPr/>
        </p:nvSpPr>
        <p:spPr>
          <a:xfrm>
            <a:off x="5852093" y="3991152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</a:p>
        </p:txBody>
      </p:sp>
      <p:sp>
        <p:nvSpPr>
          <p:cNvPr id="17" name="Elipse 16"/>
          <p:cNvSpPr/>
          <p:nvPr/>
        </p:nvSpPr>
        <p:spPr>
          <a:xfrm>
            <a:off x="3510457" y="3991150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</a:p>
        </p:txBody>
      </p:sp>
      <p:sp>
        <p:nvSpPr>
          <p:cNvPr id="19" name="Elipse 18"/>
          <p:cNvSpPr/>
          <p:nvPr/>
        </p:nvSpPr>
        <p:spPr>
          <a:xfrm>
            <a:off x="6826994" y="3018040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CONTABILIDAD</a:t>
            </a:r>
          </a:p>
        </p:txBody>
      </p:sp>
      <p:sp>
        <p:nvSpPr>
          <p:cNvPr id="20" name="Elipse 19"/>
          <p:cNvSpPr/>
          <p:nvPr/>
        </p:nvSpPr>
        <p:spPr>
          <a:xfrm>
            <a:off x="2252609" y="4236060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ALMACÉN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COORDINADOR(A) ADMINISTRATIVA</a:t>
            </a:r>
          </a:p>
        </p:txBody>
      </p:sp>
      <p:sp>
        <p:nvSpPr>
          <p:cNvPr id="22" name="Elipse 21"/>
          <p:cNvSpPr/>
          <p:nvPr/>
        </p:nvSpPr>
        <p:spPr>
          <a:xfrm>
            <a:off x="4664649" y="3991151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</a:p>
        </p:txBody>
      </p:sp>
      <p:sp>
        <p:nvSpPr>
          <p:cNvPr id="23" name="Elipse 22"/>
          <p:cNvSpPr/>
          <p:nvPr/>
        </p:nvSpPr>
        <p:spPr>
          <a:xfrm>
            <a:off x="10922836" y="4009134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24" name="Elipse 23"/>
          <p:cNvSpPr/>
          <p:nvPr/>
        </p:nvSpPr>
        <p:spPr>
          <a:xfrm>
            <a:off x="888598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5" name="Elipse 24"/>
          <p:cNvSpPr/>
          <p:nvPr/>
        </p:nvSpPr>
        <p:spPr>
          <a:xfrm>
            <a:off x="5406200" y="560565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6" name="Elipse 25"/>
          <p:cNvSpPr/>
          <p:nvPr/>
        </p:nvSpPr>
        <p:spPr>
          <a:xfrm>
            <a:off x="2260920" y="5140115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ALMACÉN</a:t>
            </a:r>
          </a:p>
        </p:txBody>
      </p:sp>
      <p:sp>
        <p:nvSpPr>
          <p:cNvPr id="27" name="Elipse 26"/>
          <p:cNvSpPr/>
          <p:nvPr/>
        </p:nvSpPr>
        <p:spPr>
          <a:xfrm>
            <a:off x="1004507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8" name="Elipse 27"/>
          <p:cNvSpPr/>
          <p:nvPr/>
        </p:nvSpPr>
        <p:spPr>
          <a:xfrm>
            <a:off x="7725754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9" name="Elipse 28"/>
          <p:cNvSpPr/>
          <p:nvPr/>
        </p:nvSpPr>
        <p:spPr>
          <a:xfrm>
            <a:off x="6566428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30" name="Elipse 29"/>
          <p:cNvSpPr/>
          <p:nvPr/>
        </p:nvSpPr>
        <p:spPr>
          <a:xfrm>
            <a:off x="718171" y="4692244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A </a:t>
            </a:r>
          </a:p>
        </p:txBody>
      </p:sp>
      <p:sp>
        <p:nvSpPr>
          <p:cNvPr id="31" name="Elipse 30"/>
          <p:cNvSpPr/>
          <p:nvPr/>
        </p:nvSpPr>
        <p:spPr>
          <a:xfrm>
            <a:off x="1376281" y="3534966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B </a:t>
            </a:r>
          </a:p>
        </p:txBody>
      </p:sp>
      <p:sp>
        <p:nvSpPr>
          <p:cNvPr id="32" name="Elipse 31"/>
          <p:cNvSpPr/>
          <p:nvPr/>
        </p:nvSpPr>
        <p:spPr>
          <a:xfrm>
            <a:off x="137377" y="3536322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B </a:t>
            </a:r>
          </a:p>
        </p:txBody>
      </p:sp>
      <p:sp>
        <p:nvSpPr>
          <p:cNvPr id="34" name="Elipse 33"/>
          <p:cNvSpPr/>
          <p:nvPr/>
        </p:nvSpPr>
        <p:spPr>
          <a:xfrm>
            <a:off x="7081516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FINANCIERO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6223994" y="1912461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1259174" y="1900393"/>
            <a:ext cx="25058" cy="27835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2769033" y="1888683"/>
            <a:ext cx="4238" cy="23443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5420673" cy="746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endCxn id="14" idx="0"/>
          </p:cNvCxnSpPr>
          <p:nvPr/>
        </p:nvCxnSpPr>
        <p:spPr>
          <a:xfrm>
            <a:off x="10192847" y="1969066"/>
            <a:ext cx="69297" cy="20220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>
            <a:endCxn id="15" idx="0"/>
          </p:cNvCxnSpPr>
          <p:nvPr/>
        </p:nvCxnSpPr>
        <p:spPr>
          <a:xfrm>
            <a:off x="9046643" y="1944123"/>
            <a:ext cx="55231" cy="204702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11324558" y="1977379"/>
            <a:ext cx="28559" cy="201377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4004855" y="1452683"/>
            <a:ext cx="0" cy="253015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Conector recto 51"/>
          <p:cNvCxnSpPr>
            <a:stCxn id="20" idx="4"/>
            <a:endCxn id="26" idx="0"/>
          </p:cNvCxnSpPr>
          <p:nvPr/>
        </p:nvCxnSpPr>
        <p:spPr>
          <a:xfrm>
            <a:off x="2756462" y="4683931"/>
            <a:ext cx="8311" cy="4561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8171411" y="1940055"/>
            <a:ext cx="64280" cy="36752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5079882" y="1913793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>
            <a:off x="7339266" y="1926997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 flipH="1" flipV="1">
            <a:off x="5907240" y="4804756"/>
            <a:ext cx="4649927" cy="77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H="1">
            <a:off x="5918366" y="4813592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2" idx="6"/>
            <a:endCxn id="31" idx="2"/>
          </p:cNvCxnSpPr>
          <p:nvPr/>
        </p:nvCxnSpPr>
        <p:spPr>
          <a:xfrm flipV="1">
            <a:off x="1145083" y="3758902"/>
            <a:ext cx="231198" cy="13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/>
          <p:nvPr/>
        </p:nvCxnSpPr>
        <p:spPr>
          <a:xfrm flipH="1">
            <a:off x="10552110" y="4813069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 flipH="1">
            <a:off x="9385629" y="4821905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 flipH="1">
            <a:off x="7054853" y="4812547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8" name="Conector recto 127"/>
          <p:cNvCxnSpPr/>
          <p:nvPr/>
        </p:nvCxnSpPr>
        <p:spPr>
          <a:xfrm flipH="1">
            <a:off x="5132819" y="3432396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9" name="Conector recto 128"/>
          <p:cNvCxnSpPr/>
          <p:nvPr/>
        </p:nvCxnSpPr>
        <p:spPr>
          <a:xfrm flipH="1">
            <a:off x="6282814" y="3432162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53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268427" y="3018040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B</a:t>
            </a:r>
          </a:p>
        </p:txBody>
      </p:sp>
      <p:sp>
        <p:nvSpPr>
          <p:cNvPr id="14" name="Elipse 13"/>
          <p:cNvSpPr/>
          <p:nvPr/>
        </p:nvSpPr>
        <p:spPr>
          <a:xfrm>
            <a:off x="9079431" y="3552965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COMERCIAL A</a:t>
            </a:r>
          </a:p>
        </p:txBody>
      </p:sp>
      <p:sp>
        <p:nvSpPr>
          <p:cNvPr id="15" name="Elipse 14"/>
          <p:cNvSpPr/>
          <p:nvPr/>
        </p:nvSpPr>
        <p:spPr>
          <a:xfrm>
            <a:off x="8188970" y="3018040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(A) COMERCIAL</a:t>
            </a:r>
          </a:p>
        </p:txBody>
      </p:sp>
      <p:sp>
        <p:nvSpPr>
          <p:cNvPr id="17" name="Elipse 16"/>
          <p:cNvSpPr/>
          <p:nvPr/>
        </p:nvSpPr>
        <p:spPr>
          <a:xfrm>
            <a:off x="2988835" y="1247065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C</a:t>
            </a:r>
          </a:p>
        </p:txBody>
      </p:sp>
      <p:sp>
        <p:nvSpPr>
          <p:cNvPr id="19" name="Elipse 18"/>
          <p:cNvSpPr/>
          <p:nvPr/>
        </p:nvSpPr>
        <p:spPr>
          <a:xfrm>
            <a:off x="5398342" y="3048405"/>
            <a:ext cx="1007706" cy="44787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A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COORDINADOR(A) COMERCIAL</a:t>
            </a:r>
          </a:p>
        </p:txBody>
      </p:sp>
      <p:sp>
        <p:nvSpPr>
          <p:cNvPr id="23" name="Elipse 22"/>
          <p:cNvSpPr/>
          <p:nvPr/>
        </p:nvSpPr>
        <p:spPr>
          <a:xfrm>
            <a:off x="6696331" y="3084347"/>
            <a:ext cx="1007706" cy="447871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sp>
        <p:nvSpPr>
          <p:cNvPr id="24" name="Elipse 23"/>
          <p:cNvSpPr/>
          <p:nvPr/>
        </p:nvSpPr>
        <p:spPr>
          <a:xfrm>
            <a:off x="8188970" y="5716326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B</a:t>
            </a:r>
          </a:p>
        </p:txBody>
      </p:sp>
      <p:sp>
        <p:nvSpPr>
          <p:cNvPr id="25" name="Elipse 24"/>
          <p:cNvSpPr/>
          <p:nvPr/>
        </p:nvSpPr>
        <p:spPr>
          <a:xfrm>
            <a:off x="6901375" y="5163993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6" name="Elipse 25"/>
          <p:cNvSpPr/>
          <p:nvPr/>
        </p:nvSpPr>
        <p:spPr>
          <a:xfrm>
            <a:off x="2483707" y="4893257"/>
            <a:ext cx="794314" cy="447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27" name="Elipse 26"/>
          <p:cNvSpPr/>
          <p:nvPr/>
        </p:nvSpPr>
        <p:spPr>
          <a:xfrm>
            <a:off x="6931700" y="6226056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sp>
        <p:nvSpPr>
          <p:cNvPr id="28" name="Elipse 27"/>
          <p:cNvSpPr/>
          <p:nvPr/>
        </p:nvSpPr>
        <p:spPr>
          <a:xfrm>
            <a:off x="9422305" y="514212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9" name="Elipse 28"/>
          <p:cNvSpPr/>
          <p:nvPr/>
        </p:nvSpPr>
        <p:spPr>
          <a:xfrm>
            <a:off x="8161840" y="5117192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30" name="Elipse 29"/>
          <p:cNvSpPr/>
          <p:nvPr/>
        </p:nvSpPr>
        <p:spPr>
          <a:xfrm>
            <a:off x="771837" y="3004487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sp>
        <p:nvSpPr>
          <p:cNvPr id="31" name="Elipse 30"/>
          <p:cNvSpPr/>
          <p:nvPr/>
        </p:nvSpPr>
        <p:spPr>
          <a:xfrm>
            <a:off x="780379" y="3718400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AFOROS</a:t>
            </a:r>
          </a:p>
        </p:txBody>
      </p:sp>
      <p:sp>
        <p:nvSpPr>
          <p:cNvPr id="34" name="Elipse 33"/>
          <p:cNvSpPr/>
          <p:nvPr/>
        </p:nvSpPr>
        <p:spPr>
          <a:xfrm>
            <a:off x="7041319" y="1071797"/>
            <a:ext cx="1007706" cy="447871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A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endCxn id="13" idx="0"/>
          </p:cNvCxnSpPr>
          <p:nvPr/>
        </p:nvCxnSpPr>
        <p:spPr>
          <a:xfrm>
            <a:off x="3762438" y="1886842"/>
            <a:ext cx="9842" cy="11311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endCxn id="30" idx="0"/>
          </p:cNvCxnSpPr>
          <p:nvPr/>
        </p:nvCxnSpPr>
        <p:spPr>
          <a:xfrm flipH="1">
            <a:off x="1275690" y="1900393"/>
            <a:ext cx="8542" cy="11040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2761807" cy="4697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stCxn id="15" idx="4"/>
            <a:endCxn id="14" idx="1"/>
          </p:cNvCxnSpPr>
          <p:nvPr/>
        </p:nvCxnSpPr>
        <p:spPr>
          <a:xfrm>
            <a:off x="8692823" y="3465911"/>
            <a:ext cx="534183" cy="15264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8665692" y="1949707"/>
            <a:ext cx="1" cy="10616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>
            <a:endCxn id="23" idx="0"/>
          </p:cNvCxnSpPr>
          <p:nvPr/>
        </p:nvCxnSpPr>
        <p:spPr>
          <a:xfrm flipH="1">
            <a:off x="7200184" y="1936865"/>
            <a:ext cx="15263" cy="11474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>
            <a:endCxn id="19" idx="0"/>
          </p:cNvCxnSpPr>
          <p:nvPr/>
        </p:nvCxnSpPr>
        <p:spPr>
          <a:xfrm>
            <a:off x="5902195" y="1916641"/>
            <a:ext cx="0" cy="11317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 flipH="1">
            <a:off x="7361110" y="4166271"/>
            <a:ext cx="2539348" cy="20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0" idx="4"/>
            <a:endCxn id="31" idx="0"/>
          </p:cNvCxnSpPr>
          <p:nvPr/>
        </p:nvCxnSpPr>
        <p:spPr>
          <a:xfrm>
            <a:off x="1275690" y="3452358"/>
            <a:ext cx="8542" cy="2660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>
            <a:endCxn id="28" idx="0"/>
          </p:cNvCxnSpPr>
          <p:nvPr/>
        </p:nvCxnSpPr>
        <p:spPr>
          <a:xfrm>
            <a:off x="9926157" y="4166271"/>
            <a:ext cx="1" cy="9758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>
            <a:off x="8692823" y="4152039"/>
            <a:ext cx="0" cy="9424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>
            <a:off x="7384636" y="4174704"/>
            <a:ext cx="0" cy="99772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stCxn id="15" idx="4"/>
          </p:cNvCxnSpPr>
          <p:nvPr/>
        </p:nvCxnSpPr>
        <p:spPr>
          <a:xfrm>
            <a:off x="8692823" y="3465911"/>
            <a:ext cx="0" cy="70036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endCxn id="24" idx="0"/>
          </p:cNvCxnSpPr>
          <p:nvPr/>
        </p:nvCxnSpPr>
        <p:spPr>
          <a:xfrm>
            <a:off x="8684127" y="5532810"/>
            <a:ext cx="8696" cy="18351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Conector recto 58"/>
          <p:cNvCxnSpPr>
            <a:stCxn id="28" idx="3"/>
            <a:endCxn id="24" idx="7"/>
          </p:cNvCxnSpPr>
          <p:nvPr/>
        </p:nvCxnSpPr>
        <p:spPr>
          <a:xfrm flipH="1">
            <a:off x="9049101" y="5524409"/>
            <a:ext cx="520779" cy="2575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>
            <a:stCxn id="24" idx="1"/>
            <a:endCxn id="25" idx="5"/>
          </p:cNvCxnSpPr>
          <p:nvPr/>
        </p:nvCxnSpPr>
        <p:spPr>
          <a:xfrm flipH="1" flipV="1">
            <a:off x="7761506" y="5546275"/>
            <a:ext cx="575039" cy="2356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2" name="Elipse 71"/>
          <p:cNvSpPr/>
          <p:nvPr/>
        </p:nvSpPr>
        <p:spPr>
          <a:xfrm>
            <a:off x="9447243" y="6267725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cxnSp>
        <p:nvCxnSpPr>
          <p:cNvPr id="73" name="Conector recto 72"/>
          <p:cNvCxnSpPr>
            <a:endCxn id="24" idx="5"/>
          </p:cNvCxnSpPr>
          <p:nvPr/>
        </p:nvCxnSpPr>
        <p:spPr>
          <a:xfrm flipH="1" flipV="1">
            <a:off x="9049101" y="6098608"/>
            <a:ext cx="565907" cy="2276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Conector recto 73"/>
          <p:cNvCxnSpPr>
            <a:stCxn id="24" idx="3"/>
          </p:cNvCxnSpPr>
          <p:nvPr/>
        </p:nvCxnSpPr>
        <p:spPr>
          <a:xfrm flipH="1">
            <a:off x="7803893" y="6098608"/>
            <a:ext cx="532652" cy="2134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3760149" y="3458305"/>
            <a:ext cx="2289" cy="6882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9" name="Elipse 88"/>
          <p:cNvSpPr/>
          <p:nvPr/>
        </p:nvSpPr>
        <p:spPr>
          <a:xfrm>
            <a:off x="3938351" y="3691658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COMERCIAL A</a:t>
            </a:r>
          </a:p>
        </p:txBody>
      </p:sp>
      <p:cxnSp>
        <p:nvCxnSpPr>
          <p:cNvPr id="90" name="Conector recto 89"/>
          <p:cNvCxnSpPr>
            <a:stCxn id="13" idx="4"/>
            <a:endCxn id="89" idx="1"/>
          </p:cNvCxnSpPr>
          <p:nvPr/>
        </p:nvCxnSpPr>
        <p:spPr>
          <a:xfrm>
            <a:off x="3772280" y="3465911"/>
            <a:ext cx="313646" cy="2913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95"/>
          <p:cNvSpPr/>
          <p:nvPr/>
        </p:nvSpPr>
        <p:spPr>
          <a:xfrm>
            <a:off x="3263100" y="4148051"/>
            <a:ext cx="1007706" cy="4463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B</a:t>
            </a:r>
          </a:p>
        </p:txBody>
      </p:sp>
      <p:sp>
        <p:nvSpPr>
          <p:cNvPr id="97" name="Elipse 96"/>
          <p:cNvSpPr/>
          <p:nvPr/>
        </p:nvSpPr>
        <p:spPr>
          <a:xfrm>
            <a:off x="5960146" y="4948490"/>
            <a:ext cx="842305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99" name="Elipse 98"/>
          <p:cNvSpPr/>
          <p:nvPr/>
        </p:nvSpPr>
        <p:spPr>
          <a:xfrm>
            <a:off x="631228" y="4932017"/>
            <a:ext cx="842539" cy="42257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0" name="Elipse 99"/>
          <p:cNvSpPr/>
          <p:nvPr/>
        </p:nvSpPr>
        <p:spPr>
          <a:xfrm>
            <a:off x="1559724" y="4904186"/>
            <a:ext cx="826764" cy="442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1" name="Elipse 100"/>
          <p:cNvSpPr/>
          <p:nvPr/>
        </p:nvSpPr>
        <p:spPr>
          <a:xfrm>
            <a:off x="4976861" y="4955230"/>
            <a:ext cx="843064" cy="43503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2" name="Elipse 101"/>
          <p:cNvSpPr/>
          <p:nvPr/>
        </p:nvSpPr>
        <p:spPr>
          <a:xfrm>
            <a:off x="3345796" y="4906722"/>
            <a:ext cx="76897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3" name="Elipse 102"/>
          <p:cNvSpPr/>
          <p:nvPr/>
        </p:nvSpPr>
        <p:spPr>
          <a:xfrm>
            <a:off x="4139234" y="4982538"/>
            <a:ext cx="813165" cy="37977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cxnSp>
        <p:nvCxnSpPr>
          <p:cNvPr id="124" name="Conector recto 123"/>
          <p:cNvCxnSpPr/>
          <p:nvPr/>
        </p:nvCxnSpPr>
        <p:spPr>
          <a:xfrm>
            <a:off x="5895572" y="1634815"/>
            <a:ext cx="2718649" cy="110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6" name="Elipse 125"/>
          <p:cNvSpPr/>
          <p:nvPr/>
        </p:nvSpPr>
        <p:spPr>
          <a:xfrm>
            <a:off x="8607302" y="1447107"/>
            <a:ext cx="1007706" cy="41209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cxnSp>
        <p:nvCxnSpPr>
          <p:cNvPr id="153" name="Conector recto 152"/>
          <p:cNvCxnSpPr>
            <a:stCxn id="96" idx="4"/>
          </p:cNvCxnSpPr>
          <p:nvPr/>
        </p:nvCxnSpPr>
        <p:spPr>
          <a:xfrm>
            <a:off x="3766953" y="4594420"/>
            <a:ext cx="6285" cy="31693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5" name="Conector recto 154"/>
          <p:cNvCxnSpPr>
            <a:stCxn id="96" idx="4"/>
            <a:endCxn id="97" idx="0"/>
          </p:cNvCxnSpPr>
          <p:nvPr/>
        </p:nvCxnSpPr>
        <p:spPr>
          <a:xfrm>
            <a:off x="3766953" y="4594420"/>
            <a:ext cx="2614346" cy="35407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6" name="Conector recto 155"/>
          <p:cNvCxnSpPr>
            <a:stCxn id="96" idx="4"/>
            <a:endCxn id="101" idx="1"/>
          </p:cNvCxnSpPr>
          <p:nvPr/>
        </p:nvCxnSpPr>
        <p:spPr>
          <a:xfrm>
            <a:off x="3766953" y="4594420"/>
            <a:ext cx="1333372" cy="424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7" name="Conector recto 156"/>
          <p:cNvCxnSpPr>
            <a:stCxn id="96" idx="4"/>
          </p:cNvCxnSpPr>
          <p:nvPr/>
        </p:nvCxnSpPr>
        <p:spPr>
          <a:xfrm flipH="1">
            <a:off x="2174551" y="4594420"/>
            <a:ext cx="1592402" cy="35062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8" name="Conector recto 157"/>
          <p:cNvCxnSpPr>
            <a:stCxn id="96" idx="4"/>
          </p:cNvCxnSpPr>
          <p:nvPr/>
        </p:nvCxnSpPr>
        <p:spPr>
          <a:xfrm flipH="1">
            <a:off x="1116809" y="4594420"/>
            <a:ext cx="2650144" cy="3479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9" name="Conector recto 158"/>
          <p:cNvCxnSpPr>
            <a:stCxn id="96" idx="4"/>
            <a:endCxn id="26" idx="7"/>
          </p:cNvCxnSpPr>
          <p:nvPr/>
        </p:nvCxnSpPr>
        <p:spPr>
          <a:xfrm flipH="1">
            <a:off x="3161696" y="4594420"/>
            <a:ext cx="605257" cy="3644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0" name="Conector recto 159"/>
          <p:cNvCxnSpPr>
            <a:stCxn id="96" idx="4"/>
            <a:endCxn id="103" idx="1"/>
          </p:cNvCxnSpPr>
          <p:nvPr/>
        </p:nvCxnSpPr>
        <p:spPr>
          <a:xfrm>
            <a:off x="3766953" y="4594420"/>
            <a:ext cx="491366" cy="4437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50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693125" y="2630191"/>
            <a:ext cx="1093290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OPERATIVO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6" name="Elipse 5"/>
          <p:cNvSpPr/>
          <p:nvPr/>
        </p:nvSpPr>
        <p:spPr>
          <a:xfrm>
            <a:off x="5380245" y="187288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9" name="Elipse 8"/>
          <p:cNvSpPr/>
          <p:nvPr/>
        </p:nvSpPr>
        <p:spPr>
          <a:xfrm>
            <a:off x="2191256" y="3170833"/>
            <a:ext cx="1311714" cy="562844"/>
          </a:xfrm>
          <a:prstGeom prst="ellipse">
            <a:avLst/>
          </a:prstGeom>
          <a:solidFill>
            <a:srgbClr val="FF9933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PTAR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13" name="Elipse 12"/>
          <p:cNvSpPr/>
          <p:nvPr/>
        </p:nvSpPr>
        <p:spPr>
          <a:xfrm>
            <a:off x="7299238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OPERATIVO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6121607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7290099" y="1908009"/>
            <a:ext cx="0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2854371" y="1870582"/>
            <a:ext cx="3065" cy="130025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6121607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239770" y="1871718"/>
            <a:ext cx="10099067" cy="3629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11338837" y="1908009"/>
            <a:ext cx="3374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endCxn id="30" idx="0"/>
          </p:cNvCxnSpPr>
          <p:nvPr/>
        </p:nvCxnSpPr>
        <p:spPr>
          <a:xfrm>
            <a:off x="9405694" y="1907441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6597792" y="2630191"/>
            <a:ext cx="1384614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EN CALIDAD DEL AGUA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</a:t>
            </a:r>
          </a:p>
        </p:txBody>
      </p:sp>
      <p:sp>
        <p:nvSpPr>
          <p:cNvPr id="29" name="Elipse 28"/>
          <p:cNvSpPr/>
          <p:nvPr/>
        </p:nvSpPr>
        <p:spPr>
          <a:xfrm>
            <a:off x="10793631" y="2621281"/>
            <a:ext cx="1090412" cy="62159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OPERATIVO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 </a:t>
            </a:r>
          </a:p>
        </p:txBody>
      </p:sp>
      <p:sp>
        <p:nvSpPr>
          <p:cNvPr id="30" name="Elipse 29"/>
          <p:cNvSpPr/>
          <p:nvPr/>
        </p:nvSpPr>
        <p:spPr>
          <a:xfrm>
            <a:off x="8649297" y="2669304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EN MANTENIMIENTO 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31" name="Conector recto 30"/>
          <p:cNvCxnSpPr/>
          <p:nvPr/>
        </p:nvCxnSpPr>
        <p:spPr>
          <a:xfrm flipH="1">
            <a:off x="1234214" y="1870582"/>
            <a:ext cx="2182" cy="772469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30"/>
          <p:cNvCxnSpPr/>
          <p:nvPr/>
        </p:nvCxnSpPr>
        <p:spPr>
          <a:xfrm>
            <a:off x="6060818" y="1900393"/>
            <a:ext cx="0" cy="195675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22 Rectángulo redondeado"/>
          <p:cNvSpPr/>
          <p:nvPr/>
        </p:nvSpPr>
        <p:spPr>
          <a:xfrm>
            <a:off x="4901235" y="4081143"/>
            <a:ext cx="952047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(12)</a:t>
            </a:r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6012975" y="4081143"/>
            <a:ext cx="972045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(30) 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7236167" y="4058596"/>
            <a:ext cx="1025896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(6)</a:t>
            </a:r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26" name="Conector recto 4"/>
          <p:cNvCxnSpPr>
            <a:endCxn id="27" idx="0"/>
          </p:cNvCxnSpPr>
          <p:nvPr/>
        </p:nvCxnSpPr>
        <p:spPr>
          <a:xfrm>
            <a:off x="4288702" y="3916724"/>
            <a:ext cx="719" cy="33471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5"/>
          <p:cNvSpPr/>
          <p:nvPr/>
        </p:nvSpPr>
        <p:spPr>
          <a:xfrm>
            <a:off x="3717705" y="4251435"/>
            <a:ext cx="1143432" cy="378996"/>
          </a:xfrm>
          <a:prstGeom prst="ellipse">
            <a:avLst/>
          </a:prstGeom>
          <a:solidFill>
            <a:srgbClr val="6699FF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LABORATORISTA (1)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Elipse 13"/>
          <p:cNvSpPr/>
          <p:nvPr/>
        </p:nvSpPr>
        <p:spPr>
          <a:xfrm>
            <a:off x="631767" y="4192247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B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6" name="Elipse 15"/>
          <p:cNvSpPr/>
          <p:nvPr/>
        </p:nvSpPr>
        <p:spPr>
          <a:xfrm>
            <a:off x="2518756" y="4170625"/>
            <a:ext cx="1144182" cy="469493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MANTENIMIENTO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7" name="Elipse 16"/>
          <p:cNvSpPr/>
          <p:nvPr/>
        </p:nvSpPr>
        <p:spPr>
          <a:xfrm>
            <a:off x="1534926" y="4181215"/>
            <a:ext cx="863205" cy="438184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A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</a:p>
        </p:txBody>
      </p:sp>
      <p:cxnSp>
        <p:nvCxnSpPr>
          <p:cNvPr id="38" name="Conector recto 17"/>
          <p:cNvCxnSpPr/>
          <p:nvPr/>
        </p:nvCxnSpPr>
        <p:spPr>
          <a:xfrm flipH="1">
            <a:off x="1119978" y="3914908"/>
            <a:ext cx="3186161" cy="50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22"/>
          <p:cNvCxnSpPr/>
          <p:nvPr/>
        </p:nvCxnSpPr>
        <p:spPr>
          <a:xfrm flipH="1" flipV="1">
            <a:off x="2044696" y="3921989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24"/>
          <p:cNvCxnSpPr/>
          <p:nvPr/>
        </p:nvCxnSpPr>
        <p:spPr>
          <a:xfrm flipV="1">
            <a:off x="3023893" y="3912135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7"/>
          <p:cNvCxnSpPr/>
          <p:nvPr/>
        </p:nvCxnSpPr>
        <p:spPr>
          <a:xfrm flipH="1">
            <a:off x="2843683" y="3733677"/>
            <a:ext cx="6688" cy="1927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30"/>
          <p:cNvCxnSpPr/>
          <p:nvPr/>
        </p:nvCxnSpPr>
        <p:spPr>
          <a:xfrm flipH="1" flipV="1">
            <a:off x="5377258" y="3843786"/>
            <a:ext cx="2420081" cy="1127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30"/>
          <p:cNvCxnSpPr>
            <a:endCxn id="23" idx="0"/>
          </p:cNvCxnSpPr>
          <p:nvPr/>
        </p:nvCxnSpPr>
        <p:spPr>
          <a:xfrm>
            <a:off x="5377258" y="3855059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Conector recto 24"/>
          <p:cNvCxnSpPr/>
          <p:nvPr/>
        </p:nvCxnSpPr>
        <p:spPr>
          <a:xfrm flipV="1">
            <a:off x="1119974" y="3921990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30"/>
          <p:cNvCxnSpPr/>
          <p:nvPr/>
        </p:nvCxnSpPr>
        <p:spPr>
          <a:xfrm>
            <a:off x="7796748" y="3843786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05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>
            <a:stCxn id="2" idx="2"/>
          </p:cNvCxnSpPr>
          <p:nvPr/>
        </p:nvCxnSpPr>
        <p:spPr>
          <a:xfrm flipH="1">
            <a:off x="1767284" y="2110646"/>
            <a:ext cx="1" cy="11872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55" idx="2"/>
          </p:cNvCxnSpPr>
          <p:nvPr/>
        </p:nvCxnSpPr>
        <p:spPr>
          <a:xfrm flipH="1">
            <a:off x="10845817" y="2098924"/>
            <a:ext cx="1" cy="21054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5494906" y="2419863"/>
            <a:ext cx="1044523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B (3)</a:t>
            </a:r>
          </a:p>
        </p:txBody>
      </p:sp>
      <p:sp>
        <p:nvSpPr>
          <p:cNvPr id="33" name="Elipse 32"/>
          <p:cNvSpPr/>
          <p:nvPr/>
        </p:nvSpPr>
        <p:spPr>
          <a:xfrm>
            <a:off x="5198437" y="3403676"/>
            <a:ext cx="936088" cy="46840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C (1)</a:t>
            </a:r>
          </a:p>
        </p:txBody>
      </p:sp>
      <p:sp>
        <p:nvSpPr>
          <p:cNvPr id="34" name="Elipse 33"/>
          <p:cNvSpPr/>
          <p:nvPr/>
        </p:nvSpPr>
        <p:spPr>
          <a:xfrm>
            <a:off x="7951289" y="2447784"/>
            <a:ext cx="1190250" cy="46895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HIDRONEUMÁTICO  (1)  </a:t>
            </a:r>
          </a:p>
        </p:txBody>
      </p:sp>
      <p:sp>
        <p:nvSpPr>
          <p:cNvPr id="35" name="Elipse 34"/>
          <p:cNvSpPr/>
          <p:nvPr/>
        </p:nvSpPr>
        <p:spPr>
          <a:xfrm>
            <a:off x="6731701" y="2365127"/>
            <a:ext cx="1093290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(4)</a:t>
            </a:r>
          </a:p>
        </p:txBody>
      </p:sp>
      <p:sp>
        <p:nvSpPr>
          <p:cNvPr id="36" name="Elipse 35"/>
          <p:cNvSpPr/>
          <p:nvPr/>
        </p:nvSpPr>
        <p:spPr>
          <a:xfrm>
            <a:off x="6147108" y="3394017"/>
            <a:ext cx="992330" cy="47806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B (5)</a:t>
            </a:r>
          </a:p>
        </p:txBody>
      </p:sp>
      <p:sp>
        <p:nvSpPr>
          <p:cNvPr id="37" name="Elipse 36"/>
          <p:cNvSpPr/>
          <p:nvPr/>
        </p:nvSpPr>
        <p:spPr>
          <a:xfrm>
            <a:off x="7154463" y="3394015"/>
            <a:ext cx="937128" cy="47806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(14) </a:t>
            </a:r>
          </a:p>
        </p:txBody>
      </p:sp>
      <p:sp>
        <p:nvSpPr>
          <p:cNvPr id="38" name="Elipse 37"/>
          <p:cNvSpPr/>
          <p:nvPr/>
        </p:nvSpPr>
        <p:spPr>
          <a:xfrm>
            <a:off x="10259684" y="2476233"/>
            <a:ext cx="901446" cy="58049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B (1) </a:t>
            </a:r>
          </a:p>
        </p:txBody>
      </p:sp>
      <p:sp>
        <p:nvSpPr>
          <p:cNvPr id="39" name="Elipse 38"/>
          <p:cNvSpPr/>
          <p:nvPr/>
        </p:nvSpPr>
        <p:spPr>
          <a:xfrm>
            <a:off x="3567674" y="2429356"/>
            <a:ext cx="916462" cy="50818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B  (1)</a:t>
            </a:r>
          </a:p>
        </p:txBody>
      </p:sp>
      <p:sp>
        <p:nvSpPr>
          <p:cNvPr id="40" name="Elipse 39"/>
          <p:cNvSpPr/>
          <p:nvPr/>
        </p:nvSpPr>
        <p:spPr>
          <a:xfrm>
            <a:off x="9310006" y="2501418"/>
            <a:ext cx="934085" cy="53012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RETIRO DE ESCOMBROS (2)     </a:t>
            </a:r>
          </a:p>
        </p:txBody>
      </p:sp>
      <p:sp>
        <p:nvSpPr>
          <p:cNvPr id="41" name="Elipse 40"/>
          <p:cNvSpPr/>
          <p:nvPr/>
        </p:nvSpPr>
        <p:spPr>
          <a:xfrm>
            <a:off x="1219525" y="2247211"/>
            <a:ext cx="1110250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POZOS (1) </a:t>
            </a:r>
          </a:p>
        </p:txBody>
      </p:sp>
      <p:sp>
        <p:nvSpPr>
          <p:cNvPr id="42" name="Elipse 41"/>
          <p:cNvSpPr/>
          <p:nvPr/>
        </p:nvSpPr>
        <p:spPr>
          <a:xfrm>
            <a:off x="926347" y="3153555"/>
            <a:ext cx="828572" cy="51916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C (2) </a:t>
            </a:r>
          </a:p>
        </p:txBody>
      </p:sp>
      <p:sp>
        <p:nvSpPr>
          <p:cNvPr id="43" name="Elipse 42"/>
          <p:cNvSpPr/>
          <p:nvPr/>
        </p:nvSpPr>
        <p:spPr>
          <a:xfrm>
            <a:off x="1855951" y="3178617"/>
            <a:ext cx="792853" cy="49410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B (5)</a:t>
            </a:r>
          </a:p>
        </p:txBody>
      </p:sp>
      <p:sp>
        <p:nvSpPr>
          <p:cNvPr id="44" name="Elipse 43"/>
          <p:cNvSpPr/>
          <p:nvPr/>
        </p:nvSpPr>
        <p:spPr>
          <a:xfrm>
            <a:off x="6277" y="3196373"/>
            <a:ext cx="879053" cy="485416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MTTO RED HID (1)</a:t>
            </a:r>
          </a:p>
        </p:txBody>
      </p:sp>
      <p:sp>
        <p:nvSpPr>
          <p:cNvPr id="45" name="Elipse 44"/>
          <p:cNvSpPr/>
          <p:nvPr/>
        </p:nvSpPr>
        <p:spPr>
          <a:xfrm>
            <a:off x="2713556" y="3136230"/>
            <a:ext cx="765697" cy="536489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A (1)</a:t>
            </a:r>
          </a:p>
        </p:txBody>
      </p:sp>
      <p:sp>
        <p:nvSpPr>
          <p:cNvPr id="51" name="Elipse 50"/>
          <p:cNvSpPr/>
          <p:nvPr/>
        </p:nvSpPr>
        <p:spPr>
          <a:xfrm>
            <a:off x="11176723" y="2444211"/>
            <a:ext cx="965299" cy="56964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(2</a:t>
            </a:r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2" name="Elipse 51"/>
          <p:cNvSpPr/>
          <p:nvPr/>
        </p:nvSpPr>
        <p:spPr>
          <a:xfrm>
            <a:off x="11176723" y="3125506"/>
            <a:ext cx="937012" cy="58847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(1)</a:t>
            </a:r>
          </a:p>
        </p:txBody>
      </p:sp>
      <p:cxnSp>
        <p:nvCxnSpPr>
          <p:cNvPr id="54" name="Conector recto 53"/>
          <p:cNvCxnSpPr/>
          <p:nvPr/>
        </p:nvCxnSpPr>
        <p:spPr>
          <a:xfrm flipV="1">
            <a:off x="1770127" y="1321606"/>
            <a:ext cx="9061937" cy="24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5992785" y="2206872"/>
            <a:ext cx="8260" cy="2498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>
            <a:endCxn id="53" idx="0"/>
          </p:cNvCxnSpPr>
          <p:nvPr/>
        </p:nvCxnSpPr>
        <p:spPr>
          <a:xfrm>
            <a:off x="5882012" y="1184031"/>
            <a:ext cx="1" cy="43785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10832064" y="1321606"/>
            <a:ext cx="1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V="1">
            <a:off x="4017860" y="2208223"/>
            <a:ext cx="4575959" cy="16698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Conector recto 72"/>
          <p:cNvCxnSpPr>
            <a:endCxn id="39" idx="0"/>
          </p:cNvCxnSpPr>
          <p:nvPr/>
        </p:nvCxnSpPr>
        <p:spPr>
          <a:xfrm>
            <a:off x="4007587" y="2216572"/>
            <a:ext cx="18318" cy="2127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75"/>
          <p:cNvCxnSpPr/>
          <p:nvPr/>
        </p:nvCxnSpPr>
        <p:spPr>
          <a:xfrm flipH="1">
            <a:off x="8573781" y="2206872"/>
            <a:ext cx="7801" cy="222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>
            <a:off x="7229160" y="223169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Conector recto 84"/>
          <p:cNvCxnSpPr>
            <a:endCxn id="43" idx="0"/>
          </p:cNvCxnSpPr>
          <p:nvPr/>
        </p:nvCxnSpPr>
        <p:spPr>
          <a:xfrm>
            <a:off x="2252377" y="3013856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endCxn id="42" idx="0"/>
          </p:cNvCxnSpPr>
          <p:nvPr/>
        </p:nvCxnSpPr>
        <p:spPr>
          <a:xfrm>
            <a:off x="1340633" y="2999903"/>
            <a:ext cx="0" cy="15365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>
            <a:off x="382858" y="3019407"/>
            <a:ext cx="0" cy="15921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>
            <a:stCxn id="41" idx="4"/>
          </p:cNvCxnSpPr>
          <p:nvPr/>
        </p:nvCxnSpPr>
        <p:spPr>
          <a:xfrm>
            <a:off x="1774650" y="2857081"/>
            <a:ext cx="0" cy="1428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Conector recto 88"/>
          <p:cNvCxnSpPr>
            <a:stCxn id="35" idx="4"/>
          </p:cNvCxnSpPr>
          <p:nvPr/>
        </p:nvCxnSpPr>
        <p:spPr>
          <a:xfrm flipH="1">
            <a:off x="6623053" y="2964680"/>
            <a:ext cx="655293" cy="31540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Conector recto 89"/>
          <p:cNvCxnSpPr>
            <a:stCxn id="27" idx="4"/>
          </p:cNvCxnSpPr>
          <p:nvPr/>
        </p:nvCxnSpPr>
        <p:spPr>
          <a:xfrm>
            <a:off x="6017168" y="3019416"/>
            <a:ext cx="621309" cy="24473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1" name="Conector recto 90"/>
          <p:cNvCxnSpPr/>
          <p:nvPr/>
        </p:nvCxnSpPr>
        <p:spPr>
          <a:xfrm>
            <a:off x="5602169" y="3280083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/>
          <p:nvPr/>
        </p:nvCxnSpPr>
        <p:spPr>
          <a:xfrm flipH="1">
            <a:off x="11657165" y="3031542"/>
            <a:ext cx="2207" cy="746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/>
          <p:nvPr/>
        </p:nvCxnSpPr>
        <p:spPr>
          <a:xfrm>
            <a:off x="10710407" y="2318303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11788889" y="230372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4540958" y="2418672"/>
            <a:ext cx="914818" cy="55725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A  (1)</a:t>
            </a:r>
          </a:p>
        </p:txBody>
      </p:sp>
      <p:cxnSp>
        <p:nvCxnSpPr>
          <p:cNvPr id="98" name="Conector recto 97"/>
          <p:cNvCxnSpPr>
            <a:stCxn id="95" idx="0"/>
          </p:cNvCxnSpPr>
          <p:nvPr/>
        </p:nvCxnSpPr>
        <p:spPr>
          <a:xfrm flipH="1" flipV="1">
            <a:off x="4995633" y="2244970"/>
            <a:ext cx="2734" cy="17370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1 Rectángulo redondeado"/>
          <p:cNvSpPr/>
          <p:nvPr/>
        </p:nvSpPr>
        <p:spPr>
          <a:xfrm>
            <a:off x="1140100" y="1653446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47" name="Elipse 44"/>
          <p:cNvSpPr/>
          <p:nvPr/>
        </p:nvSpPr>
        <p:spPr>
          <a:xfrm>
            <a:off x="2502699" y="2025212"/>
            <a:ext cx="887976" cy="317351"/>
          </a:xfrm>
          <a:prstGeom prst="ellipse">
            <a:avLst/>
          </a:prstGeom>
          <a:solidFill>
            <a:srgbClr val="FFC00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CLORADOR </a:t>
            </a:r>
            <a:r>
              <a:rPr lang="es-MX" sz="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(1)</a:t>
            </a:r>
          </a:p>
        </p:txBody>
      </p:sp>
      <p:sp>
        <p:nvSpPr>
          <p:cNvPr id="48" name="Elipse 45"/>
          <p:cNvSpPr/>
          <p:nvPr/>
        </p:nvSpPr>
        <p:spPr>
          <a:xfrm>
            <a:off x="2551744" y="2470723"/>
            <a:ext cx="889165" cy="317351"/>
          </a:xfrm>
          <a:prstGeom prst="ellipse">
            <a:avLst/>
          </a:prstGeom>
          <a:solidFill>
            <a:srgbClr val="FFC00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CLORADOR </a:t>
            </a:r>
            <a:r>
              <a:rPr lang="es-MX" sz="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(1)</a:t>
            </a:r>
            <a:endParaRPr lang="es-MX" sz="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9" name="Conector recto 46"/>
          <p:cNvCxnSpPr/>
          <p:nvPr/>
        </p:nvCxnSpPr>
        <p:spPr>
          <a:xfrm flipV="1">
            <a:off x="2946687" y="2354593"/>
            <a:ext cx="0" cy="12816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3" name="52 Rectángulo redondeado"/>
          <p:cNvSpPr/>
          <p:nvPr/>
        </p:nvSpPr>
        <p:spPr>
          <a:xfrm>
            <a:off x="5254828" y="1621881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5" name="54 Rectángulo redondeado"/>
          <p:cNvSpPr/>
          <p:nvPr/>
        </p:nvSpPr>
        <p:spPr>
          <a:xfrm>
            <a:off x="10218633" y="1641724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77" name="Conector recto 22"/>
          <p:cNvCxnSpPr/>
          <p:nvPr/>
        </p:nvCxnSpPr>
        <p:spPr>
          <a:xfrm flipH="1">
            <a:off x="394738" y="2990935"/>
            <a:ext cx="2759824" cy="999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5"/>
          <p:cNvSpPr/>
          <p:nvPr/>
        </p:nvSpPr>
        <p:spPr>
          <a:xfrm>
            <a:off x="5134062" y="410025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7" name="Conector recto 57"/>
          <p:cNvCxnSpPr/>
          <p:nvPr/>
        </p:nvCxnSpPr>
        <p:spPr>
          <a:xfrm>
            <a:off x="1771261" y="1324050"/>
            <a:ext cx="0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3147110" y="2995930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5" name="Conector recto 22"/>
          <p:cNvCxnSpPr/>
          <p:nvPr/>
        </p:nvCxnSpPr>
        <p:spPr>
          <a:xfrm flipH="1" flipV="1">
            <a:off x="1783162" y="2174514"/>
            <a:ext cx="701673" cy="1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" name="Conector recto 22"/>
          <p:cNvCxnSpPr/>
          <p:nvPr/>
        </p:nvCxnSpPr>
        <p:spPr>
          <a:xfrm flipH="1">
            <a:off x="5602169" y="3264149"/>
            <a:ext cx="2036618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>
            <a:endCxn id="36" idx="0"/>
          </p:cNvCxnSpPr>
          <p:nvPr/>
        </p:nvCxnSpPr>
        <p:spPr>
          <a:xfrm>
            <a:off x="6638477" y="3280082"/>
            <a:ext cx="4796" cy="11393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7638787" y="3264149"/>
            <a:ext cx="0" cy="12469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Elipse 154"/>
          <p:cNvSpPr/>
          <p:nvPr/>
        </p:nvSpPr>
        <p:spPr>
          <a:xfrm>
            <a:off x="7903161" y="2418672"/>
            <a:ext cx="1330408" cy="46895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HIDRONEUMÁTICO  (1)  </a:t>
            </a:r>
          </a:p>
        </p:txBody>
      </p:sp>
      <p:cxnSp>
        <p:nvCxnSpPr>
          <p:cNvPr id="156" name="Conector recto 155"/>
          <p:cNvCxnSpPr>
            <a:stCxn id="53" idx="2"/>
          </p:cNvCxnSpPr>
          <p:nvPr/>
        </p:nvCxnSpPr>
        <p:spPr>
          <a:xfrm>
            <a:off x="5882013" y="2079081"/>
            <a:ext cx="13752" cy="14584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Conector recto 22"/>
          <p:cNvCxnSpPr/>
          <p:nvPr/>
        </p:nvCxnSpPr>
        <p:spPr>
          <a:xfrm flipH="1">
            <a:off x="9752271" y="2302369"/>
            <a:ext cx="2036618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>
            <a:off x="9753552" y="2342151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803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367</Words>
  <Application>Microsoft Office PowerPoint</Application>
  <PresentationFormat>Panorámica</PresentationFormat>
  <Paragraphs>114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ADMINISTRACIÓN</dc:creator>
  <cp:lastModifiedBy>NÓMINAS</cp:lastModifiedBy>
  <cp:revision>55</cp:revision>
  <dcterms:created xsi:type="dcterms:W3CDTF">2019-04-22T02:01:37Z</dcterms:created>
  <dcterms:modified xsi:type="dcterms:W3CDTF">2020-01-21T21:21:44Z</dcterms:modified>
</cp:coreProperties>
</file>