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FF"/>
    <a:srgbClr val="6699FF"/>
    <a:srgbClr val="3366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21/01/2020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45320" y="588192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  <p:sp>
        <p:nvSpPr>
          <p:cNvPr id="7" name="Elipse 6"/>
          <p:cNvSpPr/>
          <p:nvPr/>
        </p:nvSpPr>
        <p:spPr>
          <a:xfrm>
            <a:off x="6895233" y="165200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</a:p>
        </p:txBody>
      </p:sp>
      <p:sp>
        <p:nvSpPr>
          <p:cNvPr id="8" name="Elipse 7"/>
          <p:cNvSpPr/>
          <p:nvPr/>
        </p:nvSpPr>
        <p:spPr>
          <a:xfrm>
            <a:off x="9396945" y="3063870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</a:p>
        </p:txBody>
      </p:sp>
      <p:sp>
        <p:nvSpPr>
          <p:cNvPr id="9" name="Elipse 8"/>
          <p:cNvSpPr/>
          <p:nvPr/>
        </p:nvSpPr>
        <p:spPr>
          <a:xfrm>
            <a:off x="2544245" y="2026089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 (A) JURIDICO</a:t>
            </a: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856671" y="1568600"/>
            <a:ext cx="19166" cy="26194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5850227" y="3467656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4985" y="202124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512771" y="3056218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3871620" y="2400175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108686" y="4781573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</a:p>
        </p:txBody>
      </p:sp>
      <p:sp>
        <p:nvSpPr>
          <p:cNvPr id="13" name="Elipse 12"/>
          <p:cNvSpPr/>
          <p:nvPr/>
        </p:nvSpPr>
        <p:spPr>
          <a:xfrm>
            <a:off x="8923923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285045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2035538" y="4153341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663596" y="4244835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862874" y="4195684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24718" y="4153341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8840146" y="3437956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9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60057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</a:p>
        </p:txBody>
      </p:sp>
      <p:sp>
        <p:nvSpPr>
          <p:cNvPr id="13" name="Elipse 12"/>
          <p:cNvSpPr/>
          <p:nvPr/>
        </p:nvSpPr>
        <p:spPr>
          <a:xfrm>
            <a:off x="571378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</a:p>
        </p:txBody>
      </p:sp>
      <p:sp>
        <p:nvSpPr>
          <p:cNvPr id="14" name="Elipse 13"/>
          <p:cNvSpPr/>
          <p:nvPr/>
        </p:nvSpPr>
        <p:spPr>
          <a:xfrm>
            <a:off x="975829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5" name="Elipse 14"/>
          <p:cNvSpPr/>
          <p:nvPr/>
        </p:nvSpPr>
        <p:spPr>
          <a:xfrm>
            <a:off x="859802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6" name="Elipse 15"/>
          <p:cNvSpPr/>
          <p:nvPr/>
        </p:nvSpPr>
        <p:spPr>
          <a:xfrm>
            <a:off x="5852093" y="3991152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17" name="Elipse 16"/>
          <p:cNvSpPr/>
          <p:nvPr/>
        </p:nvSpPr>
        <p:spPr>
          <a:xfrm>
            <a:off x="3510457" y="3991150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19" name="Elipse 18"/>
          <p:cNvSpPr/>
          <p:nvPr/>
        </p:nvSpPr>
        <p:spPr>
          <a:xfrm>
            <a:off x="6826994" y="3018040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</a:p>
        </p:txBody>
      </p:sp>
      <p:sp>
        <p:nvSpPr>
          <p:cNvPr id="20" name="Elipse 19"/>
          <p:cNvSpPr/>
          <p:nvPr/>
        </p:nvSpPr>
        <p:spPr>
          <a:xfrm>
            <a:off x="2252609" y="4236060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ALMACÉN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ADMINISTRATIVA</a:t>
            </a:r>
          </a:p>
        </p:txBody>
      </p:sp>
      <p:sp>
        <p:nvSpPr>
          <p:cNvPr id="22" name="Elipse 21"/>
          <p:cNvSpPr/>
          <p:nvPr/>
        </p:nvSpPr>
        <p:spPr>
          <a:xfrm>
            <a:off x="4664649" y="399115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23" name="Elipse 22"/>
          <p:cNvSpPr/>
          <p:nvPr/>
        </p:nvSpPr>
        <p:spPr>
          <a:xfrm>
            <a:off x="10922836" y="4009134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24" name="Elipse 23"/>
          <p:cNvSpPr/>
          <p:nvPr/>
        </p:nvSpPr>
        <p:spPr>
          <a:xfrm>
            <a:off x="888598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5406200" y="560565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2260920" y="5140115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</a:t>
            </a:r>
          </a:p>
        </p:txBody>
      </p:sp>
      <p:sp>
        <p:nvSpPr>
          <p:cNvPr id="27" name="Elipse 26"/>
          <p:cNvSpPr/>
          <p:nvPr/>
        </p:nvSpPr>
        <p:spPr>
          <a:xfrm>
            <a:off x="1004507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8" name="Elipse 27"/>
          <p:cNvSpPr/>
          <p:nvPr/>
        </p:nvSpPr>
        <p:spPr>
          <a:xfrm>
            <a:off x="7725754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9" name="Elipse 28"/>
          <p:cNvSpPr/>
          <p:nvPr/>
        </p:nvSpPr>
        <p:spPr>
          <a:xfrm>
            <a:off x="6566428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30" name="Elipse 29"/>
          <p:cNvSpPr/>
          <p:nvPr/>
        </p:nvSpPr>
        <p:spPr>
          <a:xfrm>
            <a:off x="718171" y="4692244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A </a:t>
            </a:r>
          </a:p>
        </p:txBody>
      </p:sp>
      <p:sp>
        <p:nvSpPr>
          <p:cNvPr id="31" name="Elipse 30"/>
          <p:cNvSpPr/>
          <p:nvPr/>
        </p:nvSpPr>
        <p:spPr>
          <a:xfrm>
            <a:off x="1376281" y="3534966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2" name="Elipse 31"/>
          <p:cNvSpPr/>
          <p:nvPr/>
        </p:nvSpPr>
        <p:spPr>
          <a:xfrm>
            <a:off x="137377" y="3536322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4" name="Elipse 33"/>
          <p:cNvSpPr/>
          <p:nvPr/>
        </p:nvSpPr>
        <p:spPr>
          <a:xfrm>
            <a:off x="7081516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223994" y="1912461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259174" y="1900393"/>
            <a:ext cx="25058" cy="27835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769033" y="1888683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endCxn id="14" idx="0"/>
          </p:cNvCxnSpPr>
          <p:nvPr/>
        </p:nvCxnSpPr>
        <p:spPr>
          <a:xfrm>
            <a:off x="10192847" y="1969066"/>
            <a:ext cx="69297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endCxn id="15" idx="0"/>
          </p:cNvCxnSpPr>
          <p:nvPr/>
        </p:nvCxnSpPr>
        <p:spPr>
          <a:xfrm>
            <a:off x="9046643" y="1944123"/>
            <a:ext cx="55231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4004855" y="1452683"/>
            <a:ext cx="0" cy="25301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20" idx="4"/>
            <a:endCxn id="26" idx="0"/>
          </p:cNvCxnSpPr>
          <p:nvPr/>
        </p:nvCxnSpPr>
        <p:spPr>
          <a:xfrm>
            <a:off x="2756462" y="4683931"/>
            <a:ext cx="8311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171411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079882" y="1913793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39266" y="1926997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5907240" y="4804756"/>
            <a:ext cx="4649927" cy="7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5918366" y="4813592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2" idx="6"/>
            <a:endCxn id="31" idx="2"/>
          </p:cNvCxnSpPr>
          <p:nvPr/>
        </p:nvCxnSpPr>
        <p:spPr>
          <a:xfrm flipV="1">
            <a:off x="1145083" y="3758902"/>
            <a:ext cx="231198" cy="13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 flipH="1">
            <a:off x="10552110" y="4813069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>
            <a:off x="9385629" y="4821905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7054853" y="4812547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5132819" y="3432396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 flipH="1">
            <a:off x="6282814" y="3432162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</a:p>
        </p:txBody>
      </p:sp>
      <p:sp>
        <p:nvSpPr>
          <p:cNvPr id="14" name="Elipse 13"/>
          <p:cNvSpPr/>
          <p:nvPr/>
        </p:nvSpPr>
        <p:spPr>
          <a:xfrm>
            <a:off x="9079431" y="3552965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483707" y="4893257"/>
            <a:ext cx="79431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6931700" y="622605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stCxn id="15" idx="4"/>
            <a:endCxn id="14" idx="1"/>
          </p:cNvCxnSpPr>
          <p:nvPr/>
        </p:nvCxnSpPr>
        <p:spPr>
          <a:xfrm>
            <a:off x="8692823" y="3465911"/>
            <a:ext cx="534183" cy="1526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>
            <a:off x="7361110" y="4166271"/>
            <a:ext cx="2539348" cy="2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endCxn id="28" idx="0"/>
          </p:cNvCxnSpPr>
          <p:nvPr/>
        </p:nvCxnSpPr>
        <p:spPr>
          <a:xfrm>
            <a:off x="9926157" y="4166271"/>
            <a:ext cx="1" cy="9758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>
            <a:off x="8692823" y="4152039"/>
            <a:ext cx="0" cy="9424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7384636" y="4174704"/>
            <a:ext cx="0" cy="9977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15" idx="4"/>
          </p:cNvCxnSpPr>
          <p:nvPr/>
        </p:nvCxnSpPr>
        <p:spPr>
          <a:xfrm>
            <a:off x="8692823" y="3465911"/>
            <a:ext cx="0" cy="7003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endCxn id="24" idx="0"/>
          </p:cNvCxnSpPr>
          <p:nvPr/>
        </p:nvCxnSpPr>
        <p:spPr>
          <a:xfrm>
            <a:off x="8684127" y="5532810"/>
            <a:ext cx="8696" cy="1835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9447243" y="6267725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73" name="Conector recto 72"/>
          <p:cNvCxnSpPr>
            <a:endCxn id="24" idx="5"/>
          </p:cNvCxnSpPr>
          <p:nvPr/>
        </p:nvCxnSpPr>
        <p:spPr>
          <a:xfrm flipH="1" flipV="1">
            <a:off x="9049101" y="6098608"/>
            <a:ext cx="565907" cy="227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stCxn id="24" idx="3"/>
          </p:cNvCxnSpPr>
          <p:nvPr/>
        </p:nvCxnSpPr>
        <p:spPr>
          <a:xfrm flipH="1">
            <a:off x="7803893" y="6098608"/>
            <a:ext cx="532652" cy="2134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7" name="Elipse 96"/>
          <p:cNvSpPr/>
          <p:nvPr/>
        </p:nvSpPr>
        <p:spPr>
          <a:xfrm>
            <a:off x="5960146" y="4948490"/>
            <a:ext cx="842305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99" name="Elipse 98"/>
          <p:cNvSpPr/>
          <p:nvPr/>
        </p:nvSpPr>
        <p:spPr>
          <a:xfrm>
            <a:off x="631228" y="4932017"/>
            <a:ext cx="842539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559724" y="4904186"/>
            <a:ext cx="826764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4976861" y="4955230"/>
            <a:ext cx="843064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345796" y="4906722"/>
            <a:ext cx="76897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139234" y="4982538"/>
            <a:ext cx="813165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153" name="Conector recto 152"/>
          <p:cNvCxnSpPr>
            <a:stCxn id="96" idx="4"/>
          </p:cNvCxnSpPr>
          <p:nvPr/>
        </p:nvCxnSpPr>
        <p:spPr>
          <a:xfrm>
            <a:off x="3766953" y="4594420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96" idx="4"/>
            <a:endCxn id="97" idx="0"/>
          </p:cNvCxnSpPr>
          <p:nvPr/>
        </p:nvCxnSpPr>
        <p:spPr>
          <a:xfrm>
            <a:off x="3766953" y="4594420"/>
            <a:ext cx="2614346" cy="3540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stCxn id="96" idx="4"/>
            <a:endCxn id="101" idx="1"/>
          </p:cNvCxnSpPr>
          <p:nvPr/>
        </p:nvCxnSpPr>
        <p:spPr>
          <a:xfrm>
            <a:off x="3766953" y="4594420"/>
            <a:ext cx="1333372" cy="424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Conector recto 156"/>
          <p:cNvCxnSpPr>
            <a:stCxn id="96" idx="4"/>
          </p:cNvCxnSpPr>
          <p:nvPr/>
        </p:nvCxnSpPr>
        <p:spPr>
          <a:xfrm flipH="1">
            <a:off x="2174551" y="4594420"/>
            <a:ext cx="1592402" cy="3506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8" name="Conector recto 157"/>
          <p:cNvCxnSpPr>
            <a:stCxn id="96" idx="4"/>
          </p:cNvCxnSpPr>
          <p:nvPr/>
        </p:nvCxnSpPr>
        <p:spPr>
          <a:xfrm flipH="1">
            <a:off x="1116809" y="4594420"/>
            <a:ext cx="2650144" cy="3479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stCxn id="96" idx="4"/>
            <a:endCxn id="26" idx="7"/>
          </p:cNvCxnSpPr>
          <p:nvPr/>
        </p:nvCxnSpPr>
        <p:spPr>
          <a:xfrm flipH="1">
            <a:off x="3161696" y="4594420"/>
            <a:ext cx="605257" cy="3644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Conector recto 159"/>
          <p:cNvCxnSpPr>
            <a:stCxn id="96" idx="4"/>
            <a:endCxn id="103" idx="1"/>
          </p:cNvCxnSpPr>
          <p:nvPr/>
        </p:nvCxnSpPr>
        <p:spPr>
          <a:xfrm>
            <a:off x="3766953" y="4594420"/>
            <a:ext cx="491366" cy="4437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693125" y="2630191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9" name="Elipse 8"/>
          <p:cNvSpPr/>
          <p:nvPr/>
        </p:nvSpPr>
        <p:spPr>
          <a:xfrm>
            <a:off x="2191256" y="3170833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99238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7290099" y="1908009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2854371" y="1870582"/>
            <a:ext cx="3065" cy="130025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endCxn id="30" idx="0"/>
          </p:cNvCxnSpPr>
          <p:nvPr/>
        </p:nvCxnSpPr>
        <p:spPr>
          <a:xfrm>
            <a:off x="9405694" y="1907441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6597792" y="2630191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CALIDAD DEL AGUA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93631" y="2621281"/>
            <a:ext cx="109041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8649297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MANTENIMIENTO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060818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(30) 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288702" y="3916724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3717705" y="4251435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LABORATORISTA 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631767" y="4192247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518756" y="4170625"/>
            <a:ext cx="1144182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534926" y="4181215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/>
          <p:nvPr/>
        </p:nvCxnSpPr>
        <p:spPr>
          <a:xfrm flipH="1">
            <a:off x="1119978" y="3914908"/>
            <a:ext cx="3186161" cy="50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/>
          <p:nvPr/>
        </p:nvCxnSpPr>
        <p:spPr>
          <a:xfrm flipH="1" flipV="1">
            <a:off x="2044696" y="3921989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/>
          <p:nvPr/>
        </p:nvCxnSpPr>
        <p:spPr>
          <a:xfrm flipV="1">
            <a:off x="3023893" y="3912135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/>
          <p:nvPr/>
        </p:nvCxnSpPr>
        <p:spPr>
          <a:xfrm flipH="1">
            <a:off x="2843683" y="3733677"/>
            <a:ext cx="6688" cy="1927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/>
          <p:nvPr/>
        </p:nvCxnSpPr>
        <p:spPr>
          <a:xfrm flipV="1">
            <a:off x="1119974" y="3921990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494906" y="2419863"/>
            <a:ext cx="1044523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(3)</a:t>
            </a:r>
          </a:p>
        </p:txBody>
      </p:sp>
      <p:sp>
        <p:nvSpPr>
          <p:cNvPr id="33" name="Elipse 32"/>
          <p:cNvSpPr/>
          <p:nvPr/>
        </p:nvSpPr>
        <p:spPr>
          <a:xfrm>
            <a:off x="5198437" y="3403676"/>
            <a:ext cx="936088" cy="46840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C (1)</a:t>
            </a:r>
          </a:p>
        </p:txBody>
      </p:sp>
      <p:sp>
        <p:nvSpPr>
          <p:cNvPr id="34" name="Elipse 33"/>
          <p:cNvSpPr/>
          <p:nvPr/>
        </p:nvSpPr>
        <p:spPr>
          <a:xfrm>
            <a:off x="7951289" y="2447784"/>
            <a:ext cx="1190250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HIDRONEUMÁTICO  (1)  </a:t>
            </a:r>
          </a:p>
        </p:txBody>
      </p:sp>
      <p:sp>
        <p:nvSpPr>
          <p:cNvPr id="35" name="Elipse 34"/>
          <p:cNvSpPr/>
          <p:nvPr/>
        </p:nvSpPr>
        <p:spPr>
          <a:xfrm>
            <a:off x="6731701" y="2365127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(4)</a:t>
            </a:r>
          </a:p>
        </p:txBody>
      </p:sp>
      <p:sp>
        <p:nvSpPr>
          <p:cNvPr id="36" name="Elipse 35"/>
          <p:cNvSpPr/>
          <p:nvPr/>
        </p:nvSpPr>
        <p:spPr>
          <a:xfrm>
            <a:off x="6147108" y="3394017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(5)</a:t>
            </a:r>
          </a:p>
        </p:txBody>
      </p:sp>
      <p:sp>
        <p:nvSpPr>
          <p:cNvPr id="37" name="Elipse 36"/>
          <p:cNvSpPr/>
          <p:nvPr/>
        </p:nvSpPr>
        <p:spPr>
          <a:xfrm>
            <a:off x="7154463" y="3394015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(14) </a:t>
            </a:r>
          </a:p>
        </p:txBody>
      </p:sp>
      <p:sp>
        <p:nvSpPr>
          <p:cNvPr id="38" name="Elipse 37"/>
          <p:cNvSpPr/>
          <p:nvPr/>
        </p:nvSpPr>
        <p:spPr>
          <a:xfrm>
            <a:off x="10259684" y="2476233"/>
            <a:ext cx="901446" cy="58049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(1) </a:t>
            </a:r>
          </a:p>
        </p:txBody>
      </p:sp>
      <p:sp>
        <p:nvSpPr>
          <p:cNvPr id="39" name="Elipse 38"/>
          <p:cNvSpPr/>
          <p:nvPr/>
        </p:nvSpPr>
        <p:spPr>
          <a:xfrm>
            <a:off x="3567674" y="2429356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(1)</a:t>
            </a:r>
          </a:p>
        </p:txBody>
      </p:sp>
      <p:sp>
        <p:nvSpPr>
          <p:cNvPr id="40" name="Elipse 39"/>
          <p:cNvSpPr/>
          <p:nvPr/>
        </p:nvSpPr>
        <p:spPr>
          <a:xfrm>
            <a:off x="9310006" y="2501418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926347" y="3153555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(2) </a:t>
            </a:r>
          </a:p>
        </p:txBody>
      </p:sp>
      <p:sp>
        <p:nvSpPr>
          <p:cNvPr id="43" name="Elipse 42"/>
          <p:cNvSpPr/>
          <p:nvPr/>
        </p:nvSpPr>
        <p:spPr>
          <a:xfrm>
            <a:off x="1855951" y="3178617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(5)</a:t>
            </a:r>
          </a:p>
        </p:txBody>
      </p:sp>
      <p:sp>
        <p:nvSpPr>
          <p:cNvPr id="44" name="Elipse 43"/>
          <p:cNvSpPr/>
          <p:nvPr/>
        </p:nvSpPr>
        <p:spPr>
          <a:xfrm>
            <a:off x="6277" y="3196373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MTTO RED HID (1)</a:t>
            </a:r>
          </a:p>
        </p:txBody>
      </p:sp>
      <p:sp>
        <p:nvSpPr>
          <p:cNvPr id="45" name="Elipse 44"/>
          <p:cNvSpPr/>
          <p:nvPr/>
        </p:nvSpPr>
        <p:spPr>
          <a:xfrm>
            <a:off x="2713556" y="3136230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176723" y="2444211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(2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5992785" y="2206872"/>
            <a:ext cx="8260" cy="2498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V="1">
            <a:off x="4017860" y="2208223"/>
            <a:ext cx="4575959" cy="16698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endCxn id="39" idx="0"/>
          </p:cNvCxnSpPr>
          <p:nvPr/>
        </p:nvCxnSpPr>
        <p:spPr>
          <a:xfrm>
            <a:off x="4007587" y="2216572"/>
            <a:ext cx="18318" cy="2127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 flipH="1">
            <a:off x="8573781" y="2206872"/>
            <a:ext cx="7801" cy="222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7229160" y="223169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2252377" y="3013856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1340633" y="2999903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382858" y="3019407"/>
            <a:ext cx="0" cy="15921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41" idx="4"/>
          </p:cNvCxnSpPr>
          <p:nvPr/>
        </p:nvCxnSpPr>
        <p:spPr>
          <a:xfrm>
            <a:off x="1774650" y="2857081"/>
            <a:ext cx="0" cy="1428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stCxn id="35" idx="4"/>
          </p:cNvCxnSpPr>
          <p:nvPr/>
        </p:nvCxnSpPr>
        <p:spPr>
          <a:xfrm flipH="1">
            <a:off x="6623053" y="2964680"/>
            <a:ext cx="655293" cy="31540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4"/>
          </p:cNvCxnSpPr>
          <p:nvPr/>
        </p:nvCxnSpPr>
        <p:spPr>
          <a:xfrm>
            <a:off x="6017168" y="3019416"/>
            <a:ext cx="621309" cy="2447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5602169" y="328008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10710407" y="231830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4540958" y="2418672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995633" y="2244970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47" name="Elipse 44"/>
          <p:cNvSpPr/>
          <p:nvPr/>
        </p:nvSpPr>
        <p:spPr>
          <a:xfrm>
            <a:off x="2502699" y="2025212"/>
            <a:ext cx="887976" cy="317351"/>
          </a:xfrm>
          <a:prstGeom prst="ellipse">
            <a:avLst/>
          </a:prstGeom>
          <a:solidFill>
            <a:srgbClr val="FFC00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 </a:t>
            </a:r>
            <a:r>
              <a:rPr lang="es-MX" sz="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(1)</a:t>
            </a:r>
          </a:p>
        </p:txBody>
      </p:sp>
      <p:sp>
        <p:nvSpPr>
          <p:cNvPr id="48" name="Elipse 45"/>
          <p:cNvSpPr/>
          <p:nvPr/>
        </p:nvSpPr>
        <p:spPr>
          <a:xfrm>
            <a:off x="2551744" y="2470723"/>
            <a:ext cx="889165" cy="317351"/>
          </a:xfrm>
          <a:prstGeom prst="ellipse">
            <a:avLst/>
          </a:prstGeom>
          <a:solidFill>
            <a:srgbClr val="FFC00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 </a:t>
            </a:r>
            <a:r>
              <a:rPr lang="es-MX" sz="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(1)</a:t>
            </a:r>
            <a:endParaRPr lang="es-MX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" name="Conector recto 46"/>
          <p:cNvCxnSpPr/>
          <p:nvPr/>
        </p:nvCxnSpPr>
        <p:spPr>
          <a:xfrm flipV="1">
            <a:off x="2946687" y="2354593"/>
            <a:ext cx="0" cy="1281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/>
          <p:nvPr/>
        </p:nvCxnSpPr>
        <p:spPr>
          <a:xfrm flipH="1">
            <a:off x="394738" y="2990935"/>
            <a:ext cx="2759824" cy="99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3147110" y="2995930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22"/>
          <p:cNvCxnSpPr/>
          <p:nvPr/>
        </p:nvCxnSpPr>
        <p:spPr>
          <a:xfrm flipH="1" flipV="1">
            <a:off x="1783162" y="2174514"/>
            <a:ext cx="701673" cy="1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/>
          <p:nvPr/>
        </p:nvCxnSpPr>
        <p:spPr>
          <a:xfrm flipH="1">
            <a:off x="5602169" y="326414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6638477" y="3280082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638787" y="3264149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03161" y="2418672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HIDRONEUMÁTICO  (1)  </a:t>
            </a:r>
          </a:p>
        </p:txBody>
      </p:sp>
      <p:cxnSp>
        <p:nvCxnSpPr>
          <p:cNvPr id="156" name="Conector recto 155"/>
          <p:cNvCxnSpPr>
            <a:stCxn id="53" idx="2"/>
          </p:cNvCxnSpPr>
          <p:nvPr/>
        </p:nvCxnSpPr>
        <p:spPr>
          <a:xfrm>
            <a:off x="5882013" y="2079081"/>
            <a:ext cx="13752" cy="14584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/>
          <p:nvPr/>
        </p:nvCxnSpPr>
        <p:spPr>
          <a:xfrm flipH="1">
            <a:off x="9752271" y="230236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9753552" y="2342151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367</Words>
  <Application>Microsoft Office PowerPoint</Application>
  <PresentationFormat>Panorámica</PresentationFormat>
  <Paragraphs>114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55</cp:revision>
  <dcterms:created xsi:type="dcterms:W3CDTF">2019-04-22T02:01:37Z</dcterms:created>
  <dcterms:modified xsi:type="dcterms:W3CDTF">2020-01-21T21:21:44Z</dcterms:modified>
</cp:coreProperties>
</file>