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8" r:id="rId3"/>
    <p:sldId id="262" r:id="rId4"/>
    <p:sldId id="266" r:id="rId5"/>
    <p:sldId id="267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9900FF"/>
    <a:srgbClr val="6699FF"/>
    <a:srgbClr val="3366FF"/>
    <a:srgbClr val="FF7C80"/>
    <a:srgbClr val="FF99FF"/>
    <a:srgbClr val="9966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17/07/2020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9241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17/07/2020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555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17/07/2020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1209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17/07/2020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6141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17/07/2020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438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17/07/2020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5443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17/07/2020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8794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17/07/2020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1979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17/07/2020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5043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17/07/2020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8455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71899-9C7D-4B0A-8F74-D1615ED6BFDB}" type="datetimeFigureOut">
              <a:rPr lang="es-MX" smtClean="0"/>
              <a:t>17/07/2020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4332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71899-9C7D-4B0A-8F74-D1615ED6BFDB}" type="datetimeFigureOut">
              <a:rPr lang="es-MX" smtClean="0"/>
              <a:t>17/07/2020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5DEDB-41E7-425A-8D46-A4D0FCDB2C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1961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5145320" y="588192"/>
            <a:ext cx="1442712" cy="989216"/>
          </a:xfrm>
          <a:prstGeom prst="ellipse">
            <a:avLst/>
          </a:prstGeom>
          <a:solidFill>
            <a:srgbClr val="0033CC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 GENERAL</a:t>
            </a:r>
          </a:p>
        </p:txBody>
      </p:sp>
      <p:sp>
        <p:nvSpPr>
          <p:cNvPr id="7" name="Elipse 6"/>
          <p:cNvSpPr/>
          <p:nvPr/>
        </p:nvSpPr>
        <p:spPr>
          <a:xfrm>
            <a:off x="6895233" y="1652003"/>
            <a:ext cx="1327375" cy="748172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DIRECCIÓN</a:t>
            </a:r>
          </a:p>
        </p:txBody>
      </p:sp>
      <p:sp>
        <p:nvSpPr>
          <p:cNvPr id="8" name="Elipse 7"/>
          <p:cNvSpPr/>
          <p:nvPr/>
        </p:nvSpPr>
        <p:spPr>
          <a:xfrm>
            <a:off x="9396945" y="3063870"/>
            <a:ext cx="1327375" cy="748172"/>
          </a:xfrm>
          <a:prstGeom prst="ellipse">
            <a:avLst/>
          </a:prstGeom>
          <a:solidFill>
            <a:srgbClr val="FF7C8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ASISTENTE DE CULTURA DEL AGUA Y COMUNICACION SOCIAL</a:t>
            </a:r>
          </a:p>
        </p:txBody>
      </p:sp>
      <p:sp>
        <p:nvSpPr>
          <p:cNvPr id="9" name="Elipse 8"/>
          <p:cNvSpPr/>
          <p:nvPr/>
        </p:nvSpPr>
        <p:spPr>
          <a:xfrm>
            <a:off x="2544245" y="2026089"/>
            <a:ext cx="1327375" cy="748172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ASESOR (A) JURIDICO</a:t>
            </a:r>
          </a:p>
        </p:txBody>
      </p:sp>
      <p:cxnSp>
        <p:nvCxnSpPr>
          <p:cNvPr id="11" name="Conector recto 10"/>
          <p:cNvCxnSpPr/>
          <p:nvPr/>
        </p:nvCxnSpPr>
        <p:spPr>
          <a:xfrm flipH="1">
            <a:off x="5856671" y="1568600"/>
            <a:ext cx="19166" cy="261949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>
            <a:off x="5850227" y="3467656"/>
            <a:ext cx="1648029" cy="573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5864985" y="2021244"/>
            <a:ext cx="1021935" cy="1878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0" name="Elipse 19"/>
          <p:cNvSpPr/>
          <p:nvPr/>
        </p:nvSpPr>
        <p:spPr>
          <a:xfrm>
            <a:off x="7512771" y="3056218"/>
            <a:ext cx="1327375" cy="748172"/>
          </a:xfrm>
          <a:prstGeom prst="ellipse">
            <a:avLst/>
          </a:prstGeom>
          <a:solidFill>
            <a:srgbClr val="FF7C8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GESTOR DE CULTURA DEL AGUA Y COMUNICACION SOCIAL</a:t>
            </a:r>
          </a:p>
        </p:txBody>
      </p:sp>
      <p:cxnSp>
        <p:nvCxnSpPr>
          <p:cNvPr id="24" name="Conector recto 23"/>
          <p:cNvCxnSpPr/>
          <p:nvPr/>
        </p:nvCxnSpPr>
        <p:spPr>
          <a:xfrm flipV="1">
            <a:off x="3871620" y="2400175"/>
            <a:ext cx="1991254" cy="561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2" name="Elipse 11"/>
          <p:cNvSpPr/>
          <p:nvPr/>
        </p:nvSpPr>
        <p:spPr>
          <a:xfrm>
            <a:off x="5108686" y="4781573"/>
            <a:ext cx="1479345" cy="767284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COORDINACIÓN COMERCIAL</a:t>
            </a:r>
          </a:p>
        </p:txBody>
      </p:sp>
      <p:sp>
        <p:nvSpPr>
          <p:cNvPr id="13" name="Elipse 12"/>
          <p:cNvSpPr/>
          <p:nvPr/>
        </p:nvSpPr>
        <p:spPr>
          <a:xfrm>
            <a:off x="8923923" y="4807480"/>
            <a:ext cx="1479345" cy="767284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COORDINACIÓN ADMINISTRATIVA</a:t>
            </a:r>
          </a:p>
        </p:txBody>
      </p:sp>
      <p:sp>
        <p:nvSpPr>
          <p:cNvPr id="16" name="Elipse 15"/>
          <p:cNvSpPr/>
          <p:nvPr/>
        </p:nvSpPr>
        <p:spPr>
          <a:xfrm>
            <a:off x="1285045" y="4807480"/>
            <a:ext cx="1479345" cy="767284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COORDINACIÓN OPERATIVA</a:t>
            </a:r>
          </a:p>
        </p:txBody>
      </p:sp>
      <p:cxnSp>
        <p:nvCxnSpPr>
          <p:cNvPr id="18" name="Conector recto 17"/>
          <p:cNvCxnSpPr/>
          <p:nvPr/>
        </p:nvCxnSpPr>
        <p:spPr>
          <a:xfrm>
            <a:off x="2035538" y="4153341"/>
            <a:ext cx="7629393" cy="8468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 flipH="1">
            <a:off x="9663596" y="4244835"/>
            <a:ext cx="1" cy="54655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flipH="1">
            <a:off x="5862874" y="4195684"/>
            <a:ext cx="2" cy="57951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 flipH="1">
            <a:off x="2024718" y="4153341"/>
            <a:ext cx="2" cy="6301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8" name="Conector recto 27"/>
          <p:cNvCxnSpPr/>
          <p:nvPr/>
        </p:nvCxnSpPr>
        <p:spPr>
          <a:xfrm flipH="1" flipV="1">
            <a:off x="8840146" y="3437956"/>
            <a:ext cx="556799" cy="264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3490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ipse 6"/>
          <p:cNvSpPr/>
          <p:nvPr/>
        </p:nvSpPr>
        <p:spPr>
          <a:xfrm>
            <a:off x="4600574" y="2984525"/>
            <a:ext cx="1007706" cy="447871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RESP.  DE RH</a:t>
            </a:r>
          </a:p>
        </p:txBody>
      </p:sp>
      <p:sp>
        <p:nvSpPr>
          <p:cNvPr id="13" name="Elipse 12"/>
          <p:cNvSpPr/>
          <p:nvPr/>
        </p:nvSpPr>
        <p:spPr>
          <a:xfrm>
            <a:off x="5713784" y="2984525"/>
            <a:ext cx="1007706" cy="447871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RESP. DE ADQUICIONES</a:t>
            </a:r>
          </a:p>
        </p:txBody>
      </p:sp>
      <p:sp>
        <p:nvSpPr>
          <p:cNvPr id="14" name="Elipse 13"/>
          <p:cNvSpPr/>
          <p:nvPr/>
        </p:nvSpPr>
        <p:spPr>
          <a:xfrm>
            <a:off x="9758291" y="3991152"/>
            <a:ext cx="1007706" cy="447871"/>
          </a:xfrm>
          <a:prstGeom prst="ellipse">
            <a:avLst/>
          </a:prstGeom>
          <a:solidFill>
            <a:srgbClr val="FF7C8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CAJERO (A)</a:t>
            </a:r>
          </a:p>
        </p:txBody>
      </p:sp>
      <p:sp>
        <p:nvSpPr>
          <p:cNvPr id="15" name="Elipse 14"/>
          <p:cNvSpPr/>
          <p:nvPr/>
        </p:nvSpPr>
        <p:spPr>
          <a:xfrm>
            <a:off x="8598021" y="3991152"/>
            <a:ext cx="1007706" cy="447871"/>
          </a:xfrm>
          <a:prstGeom prst="ellipse">
            <a:avLst/>
          </a:prstGeom>
          <a:solidFill>
            <a:srgbClr val="FF7C8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CAJERO (A)</a:t>
            </a:r>
          </a:p>
        </p:txBody>
      </p:sp>
      <p:sp>
        <p:nvSpPr>
          <p:cNvPr id="16" name="Elipse 15"/>
          <p:cNvSpPr/>
          <p:nvPr/>
        </p:nvSpPr>
        <p:spPr>
          <a:xfrm>
            <a:off x="5852093" y="3991152"/>
            <a:ext cx="1007706" cy="447871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AUX. ADMINISTRATIVO</a:t>
            </a:r>
          </a:p>
        </p:txBody>
      </p:sp>
      <p:sp>
        <p:nvSpPr>
          <p:cNvPr id="17" name="Elipse 16"/>
          <p:cNvSpPr/>
          <p:nvPr/>
        </p:nvSpPr>
        <p:spPr>
          <a:xfrm>
            <a:off x="3510457" y="3991150"/>
            <a:ext cx="1007706" cy="447871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AUX. ADMINISTRATIVO</a:t>
            </a:r>
          </a:p>
        </p:txBody>
      </p:sp>
      <p:sp>
        <p:nvSpPr>
          <p:cNvPr id="19" name="Elipse 18"/>
          <p:cNvSpPr/>
          <p:nvPr/>
        </p:nvSpPr>
        <p:spPr>
          <a:xfrm>
            <a:off x="6826994" y="3018040"/>
            <a:ext cx="1007706" cy="447871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RESP. DE CONTABILIDAD</a:t>
            </a:r>
          </a:p>
        </p:txBody>
      </p:sp>
      <p:sp>
        <p:nvSpPr>
          <p:cNvPr id="20" name="Elipse 19"/>
          <p:cNvSpPr/>
          <p:nvPr/>
        </p:nvSpPr>
        <p:spPr>
          <a:xfrm>
            <a:off x="2252609" y="4236060"/>
            <a:ext cx="1007706" cy="447871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ALMACEN B</a:t>
            </a:r>
          </a:p>
        </p:txBody>
      </p:sp>
      <p:sp>
        <p:nvSpPr>
          <p:cNvPr id="21" name="Elipse 20"/>
          <p:cNvSpPr/>
          <p:nvPr/>
        </p:nvSpPr>
        <p:spPr>
          <a:xfrm>
            <a:off x="5162523" y="187288"/>
            <a:ext cx="1479345" cy="767284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COORDINADOR(A) ADMINISTRATIVA</a:t>
            </a:r>
          </a:p>
        </p:txBody>
      </p:sp>
      <p:sp>
        <p:nvSpPr>
          <p:cNvPr id="22" name="Elipse 21"/>
          <p:cNvSpPr/>
          <p:nvPr/>
        </p:nvSpPr>
        <p:spPr>
          <a:xfrm>
            <a:off x="4664649" y="3991151"/>
            <a:ext cx="1007706" cy="447871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AUX. ADMINISTRATIVO</a:t>
            </a:r>
          </a:p>
        </p:txBody>
      </p:sp>
      <p:sp>
        <p:nvSpPr>
          <p:cNvPr id="24" name="Elipse 23"/>
          <p:cNvSpPr/>
          <p:nvPr/>
        </p:nvSpPr>
        <p:spPr>
          <a:xfrm>
            <a:off x="8885982" y="5612918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INTENDENTE</a:t>
            </a:r>
          </a:p>
        </p:txBody>
      </p:sp>
      <p:sp>
        <p:nvSpPr>
          <p:cNvPr id="25" name="Elipse 24"/>
          <p:cNvSpPr/>
          <p:nvPr/>
        </p:nvSpPr>
        <p:spPr>
          <a:xfrm>
            <a:off x="5406200" y="5605657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VIGILANTE</a:t>
            </a:r>
          </a:p>
        </p:txBody>
      </p:sp>
      <p:sp>
        <p:nvSpPr>
          <p:cNvPr id="26" name="Elipse 25"/>
          <p:cNvSpPr/>
          <p:nvPr/>
        </p:nvSpPr>
        <p:spPr>
          <a:xfrm>
            <a:off x="2260920" y="5140115"/>
            <a:ext cx="1007706" cy="447871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ALMACÉN A</a:t>
            </a:r>
          </a:p>
        </p:txBody>
      </p:sp>
      <p:sp>
        <p:nvSpPr>
          <p:cNvPr id="27" name="Elipse 26"/>
          <p:cNvSpPr/>
          <p:nvPr/>
        </p:nvSpPr>
        <p:spPr>
          <a:xfrm>
            <a:off x="10045072" y="5612918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INTENDENTE</a:t>
            </a:r>
          </a:p>
        </p:txBody>
      </p:sp>
      <p:sp>
        <p:nvSpPr>
          <p:cNvPr id="28" name="Elipse 27"/>
          <p:cNvSpPr/>
          <p:nvPr/>
        </p:nvSpPr>
        <p:spPr>
          <a:xfrm>
            <a:off x="7725754" y="5612918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VIGILANTE</a:t>
            </a:r>
          </a:p>
        </p:txBody>
      </p:sp>
      <p:sp>
        <p:nvSpPr>
          <p:cNvPr id="29" name="Elipse 28"/>
          <p:cNvSpPr/>
          <p:nvPr/>
        </p:nvSpPr>
        <p:spPr>
          <a:xfrm>
            <a:off x="6566428" y="5612918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VIGILANTE</a:t>
            </a:r>
          </a:p>
        </p:txBody>
      </p:sp>
      <p:sp>
        <p:nvSpPr>
          <p:cNvPr id="30" name="Elipse 29"/>
          <p:cNvSpPr/>
          <p:nvPr/>
        </p:nvSpPr>
        <p:spPr>
          <a:xfrm>
            <a:off x="718171" y="4692244"/>
            <a:ext cx="1007706" cy="447871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SERVICIOS GRALES A </a:t>
            </a:r>
          </a:p>
        </p:txBody>
      </p:sp>
      <p:sp>
        <p:nvSpPr>
          <p:cNvPr id="31" name="Elipse 30"/>
          <p:cNvSpPr/>
          <p:nvPr/>
        </p:nvSpPr>
        <p:spPr>
          <a:xfrm>
            <a:off x="1376281" y="3534966"/>
            <a:ext cx="1007706" cy="447871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SERVICIOS GRALES B </a:t>
            </a:r>
          </a:p>
        </p:txBody>
      </p:sp>
      <p:sp>
        <p:nvSpPr>
          <p:cNvPr id="32" name="Elipse 31"/>
          <p:cNvSpPr/>
          <p:nvPr/>
        </p:nvSpPr>
        <p:spPr>
          <a:xfrm>
            <a:off x="137377" y="3536322"/>
            <a:ext cx="1007706" cy="447871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SERVICIOS GRALES B </a:t>
            </a:r>
          </a:p>
        </p:txBody>
      </p:sp>
      <p:sp>
        <p:nvSpPr>
          <p:cNvPr id="34" name="Elipse 33"/>
          <p:cNvSpPr/>
          <p:nvPr/>
        </p:nvSpPr>
        <p:spPr>
          <a:xfrm>
            <a:off x="7081516" y="1071795"/>
            <a:ext cx="1007706" cy="447871"/>
          </a:xfrm>
          <a:prstGeom prst="ellipse">
            <a:avLst/>
          </a:prstGeom>
          <a:solidFill>
            <a:srgbClr val="0033CC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ANALISTA FINANCIERO</a:t>
            </a:r>
          </a:p>
        </p:txBody>
      </p:sp>
      <p:cxnSp>
        <p:nvCxnSpPr>
          <p:cNvPr id="38" name="Conector recto 37"/>
          <p:cNvCxnSpPr/>
          <p:nvPr/>
        </p:nvCxnSpPr>
        <p:spPr>
          <a:xfrm>
            <a:off x="5903885" y="947651"/>
            <a:ext cx="0" cy="95274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" name="Conector recto 41"/>
          <p:cNvCxnSpPr/>
          <p:nvPr/>
        </p:nvCxnSpPr>
        <p:spPr>
          <a:xfrm flipH="1" flipV="1">
            <a:off x="1267606" y="1894419"/>
            <a:ext cx="4705925" cy="797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4" name="Conector recto 43"/>
          <p:cNvCxnSpPr/>
          <p:nvPr/>
        </p:nvCxnSpPr>
        <p:spPr>
          <a:xfrm>
            <a:off x="6223994" y="1912461"/>
            <a:ext cx="19685" cy="108079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5" name="Conector recto 44"/>
          <p:cNvCxnSpPr/>
          <p:nvPr/>
        </p:nvCxnSpPr>
        <p:spPr>
          <a:xfrm flipH="1">
            <a:off x="1259174" y="1900393"/>
            <a:ext cx="25058" cy="278353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6" name="Conector recto 45"/>
          <p:cNvCxnSpPr/>
          <p:nvPr/>
        </p:nvCxnSpPr>
        <p:spPr>
          <a:xfrm flipH="1">
            <a:off x="2769033" y="1888683"/>
            <a:ext cx="4238" cy="234438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1" name="Conector recto 50"/>
          <p:cNvCxnSpPr/>
          <p:nvPr/>
        </p:nvCxnSpPr>
        <p:spPr>
          <a:xfrm>
            <a:off x="5903885" y="1279107"/>
            <a:ext cx="1146996" cy="1662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" name="Conector recto 57"/>
          <p:cNvCxnSpPr/>
          <p:nvPr/>
        </p:nvCxnSpPr>
        <p:spPr>
          <a:xfrm>
            <a:off x="5903885" y="1902732"/>
            <a:ext cx="5420673" cy="7464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3" name="Conector recto 92"/>
          <p:cNvCxnSpPr>
            <a:endCxn id="14" idx="0"/>
          </p:cNvCxnSpPr>
          <p:nvPr/>
        </p:nvCxnSpPr>
        <p:spPr>
          <a:xfrm>
            <a:off x="10192847" y="1969066"/>
            <a:ext cx="69297" cy="202208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4" name="Conector recto 93"/>
          <p:cNvCxnSpPr>
            <a:endCxn id="15" idx="0"/>
          </p:cNvCxnSpPr>
          <p:nvPr/>
        </p:nvCxnSpPr>
        <p:spPr>
          <a:xfrm>
            <a:off x="9046643" y="1944123"/>
            <a:ext cx="55231" cy="204702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5" name="Conector recto 94"/>
          <p:cNvCxnSpPr/>
          <p:nvPr/>
        </p:nvCxnSpPr>
        <p:spPr>
          <a:xfrm>
            <a:off x="11324558" y="1977379"/>
            <a:ext cx="28559" cy="201377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4" name="Conector recto 103"/>
          <p:cNvCxnSpPr/>
          <p:nvPr/>
        </p:nvCxnSpPr>
        <p:spPr>
          <a:xfrm>
            <a:off x="3996542" y="1444647"/>
            <a:ext cx="1899030" cy="2737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" name="Conector recto 5"/>
          <p:cNvCxnSpPr/>
          <p:nvPr/>
        </p:nvCxnSpPr>
        <p:spPr>
          <a:xfrm>
            <a:off x="4004855" y="1452683"/>
            <a:ext cx="0" cy="253015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2" name="Conector recto 51"/>
          <p:cNvCxnSpPr>
            <a:stCxn id="20" idx="4"/>
            <a:endCxn id="26" idx="0"/>
          </p:cNvCxnSpPr>
          <p:nvPr/>
        </p:nvCxnSpPr>
        <p:spPr>
          <a:xfrm>
            <a:off x="2756462" y="4683931"/>
            <a:ext cx="8311" cy="45618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9" name="Conector recto 68"/>
          <p:cNvCxnSpPr/>
          <p:nvPr/>
        </p:nvCxnSpPr>
        <p:spPr>
          <a:xfrm>
            <a:off x="8171411" y="1940055"/>
            <a:ext cx="64280" cy="367524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0" name="Conector recto 79"/>
          <p:cNvCxnSpPr/>
          <p:nvPr/>
        </p:nvCxnSpPr>
        <p:spPr>
          <a:xfrm>
            <a:off x="5079882" y="1913793"/>
            <a:ext cx="19685" cy="108079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1" name="Conector recto 80"/>
          <p:cNvCxnSpPr/>
          <p:nvPr/>
        </p:nvCxnSpPr>
        <p:spPr>
          <a:xfrm>
            <a:off x="7339266" y="1926997"/>
            <a:ext cx="19685" cy="108079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1" name="Conector recto 70"/>
          <p:cNvCxnSpPr/>
          <p:nvPr/>
        </p:nvCxnSpPr>
        <p:spPr>
          <a:xfrm flipH="1" flipV="1">
            <a:off x="5907240" y="4804756"/>
            <a:ext cx="4649927" cy="779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7" name="Conector recto 86"/>
          <p:cNvCxnSpPr/>
          <p:nvPr/>
        </p:nvCxnSpPr>
        <p:spPr>
          <a:xfrm flipH="1">
            <a:off x="5918366" y="4813592"/>
            <a:ext cx="1787" cy="79206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" name="Conector recto 91"/>
          <p:cNvCxnSpPr>
            <a:stCxn id="32" idx="6"/>
            <a:endCxn id="31" idx="2"/>
          </p:cNvCxnSpPr>
          <p:nvPr/>
        </p:nvCxnSpPr>
        <p:spPr>
          <a:xfrm flipV="1">
            <a:off x="1145083" y="3758902"/>
            <a:ext cx="231198" cy="13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6" name="Conector recto 115"/>
          <p:cNvCxnSpPr/>
          <p:nvPr/>
        </p:nvCxnSpPr>
        <p:spPr>
          <a:xfrm flipH="1">
            <a:off x="10552110" y="4813069"/>
            <a:ext cx="1787" cy="79206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7" name="Conector recto 116"/>
          <p:cNvCxnSpPr/>
          <p:nvPr/>
        </p:nvCxnSpPr>
        <p:spPr>
          <a:xfrm flipH="1">
            <a:off x="9385629" y="4821905"/>
            <a:ext cx="1787" cy="79206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9" name="Conector recto 118"/>
          <p:cNvCxnSpPr/>
          <p:nvPr/>
        </p:nvCxnSpPr>
        <p:spPr>
          <a:xfrm flipH="1">
            <a:off x="7054853" y="4812547"/>
            <a:ext cx="1787" cy="79206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8" name="Conector recto 127"/>
          <p:cNvCxnSpPr/>
          <p:nvPr/>
        </p:nvCxnSpPr>
        <p:spPr>
          <a:xfrm flipH="1">
            <a:off x="5132819" y="3432396"/>
            <a:ext cx="4860" cy="55044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9" name="Conector recto 128"/>
          <p:cNvCxnSpPr/>
          <p:nvPr/>
        </p:nvCxnSpPr>
        <p:spPr>
          <a:xfrm flipH="1">
            <a:off x="6282814" y="3432162"/>
            <a:ext cx="4860" cy="55044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7" name="Elipse 46">
            <a:extLst>
              <a:ext uri="{FF2B5EF4-FFF2-40B4-BE49-F238E27FC236}">
                <a16:creationId xmlns:a16="http://schemas.microsoft.com/office/drawing/2014/main" id="{3A593EED-FA69-4BB2-B93F-98A8677D3307}"/>
              </a:ext>
            </a:extLst>
          </p:cNvPr>
          <p:cNvSpPr/>
          <p:nvPr/>
        </p:nvSpPr>
        <p:spPr>
          <a:xfrm>
            <a:off x="10834984" y="3982603"/>
            <a:ext cx="1007706" cy="447871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AUX. ADMINISTRATIVO</a:t>
            </a:r>
          </a:p>
        </p:txBody>
      </p:sp>
    </p:spTree>
    <p:extLst>
      <p:ext uri="{BB962C8B-B14F-4D97-AF65-F5344CB8AC3E}">
        <p14:creationId xmlns:p14="http://schemas.microsoft.com/office/powerpoint/2010/main" val="3182531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ipse 12"/>
          <p:cNvSpPr/>
          <p:nvPr/>
        </p:nvSpPr>
        <p:spPr>
          <a:xfrm>
            <a:off x="3268427" y="3018040"/>
            <a:ext cx="1007706" cy="447871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TECNICO COMERCIAL B</a:t>
            </a:r>
          </a:p>
        </p:txBody>
      </p:sp>
      <p:sp>
        <p:nvSpPr>
          <p:cNvPr id="14" name="Elipse 13"/>
          <p:cNvSpPr/>
          <p:nvPr/>
        </p:nvSpPr>
        <p:spPr>
          <a:xfrm>
            <a:off x="9079431" y="3552965"/>
            <a:ext cx="1007706" cy="447871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ASISTENTE COMERCIAL A</a:t>
            </a:r>
          </a:p>
        </p:txBody>
      </p:sp>
      <p:sp>
        <p:nvSpPr>
          <p:cNvPr id="15" name="Elipse 14"/>
          <p:cNvSpPr/>
          <p:nvPr/>
        </p:nvSpPr>
        <p:spPr>
          <a:xfrm>
            <a:off x="8188970" y="3018040"/>
            <a:ext cx="1007706" cy="447871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GESTOR (A) COMERCIAL</a:t>
            </a:r>
          </a:p>
        </p:txBody>
      </p:sp>
      <p:sp>
        <p:nvSpPr>
          <p:cNvPr id="17" name="Elipse 16"/>
          <p:cNvSpPr/>
          <p:nvPr/>
        </p:nvSpPr>
        <p:spPr>
          <a:xfrm>
            <a:off x="2988835" y="1247065"/>
            <a:ext cx="1007706" cy="447871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TECNICO COMERCIAL C</a:t>
            </a:r>
          </a:p>
        </p:txBody>
      </p:sp>
      <p:sp>
        <p:nvSpPr>
          <p:cNvPr id="19" name="Elipse 18"/>
          <p:cNvSpPr/>
          <p:nvPr/>
        </p:nvSpPr>
        <p:spPr>
          <a:xfrm>
            <a:off x="5398342" y="3048405"/>
            <a:ext cx="1007706" cy="447871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TECNICO COMERCIAL A</a:t>
            </a:r>
          </a:p>
        </p:txBody>
      </p:sp>
      <p:sp>
        <p:nvSpPr>
          <p:cNvPr id="21" name="Elipse 20"/>
          <p:cNvSpPr/>
          <p:nvPr/>
        </p:nvSpPr>
        <p:spPr>
          <a:xfrm>
            <a:off x="5162523" y="187288"/>
            <a:ext cx="1479345" cy="767284"/>
          </a:xfrm>
          <a:prstGeom prst="ellipse">
            <a:avLst/>
          </a:prstGeom>
          <a:solidFill>
            <a:srgbClr val="9900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COORDINADOR(A) COMERCIAL</a:t>
            </a:r>
          </a:p>
        </p:txBody>
      </p:sp>
      <p:sp>
        <p:nvSpPr>
          <p:cNvPr id="23" name="Elipse 22"/>
          <p:cNvSpPr/>
          <p:nvPr/>
        </p:nvSpPr>
        <p:spPr>
          <a:xfrm>
            <a:off x="6696331" y="3084347"/>
            <a:ext cx="1007706" cy="447871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COMERCIAL B</a:t>
            </a:r>
          </a:p>
        </p:txBody>
      </p:sp>
      <p:sp>
        <p:nvSpPr>
          <p:cNvPr id="24" name="Elipse 23"/>
          <p:cNvSpPr/>
          <p:nvPr/>
        </p:nvSpPr>
        <p:spPr>
          <a:xfrm>
            <a:off x="8188970" y="5716326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B</a:t>
            </a:r>
          </a:p>
        </p:txBody>
      </p:sp>
      <p:sp>
        <p:nvSpPr>
          <p:cNvPr id="25" name="Elipse 24"/>
          <p:cNvSpPr/>
          <p:nvPr/>
        </p:nvSpPr>
        <p:spPr>
          <a:xfrm>
            <a:off x="6901375" y="5163993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C</a:t>
            </a:r>
          </a:p>
        </p:txBody>
      </p:sp>
      <p:sp>
        <p:nvSpPr>
          <p:cNvPr id="26" name="Elipse 25"/>
          <p:cNvSpPr/>
          <p:nvPr/>
        </p:nvSpPr>
        <p:spPr>
          <a:xfrm>
            <a:off x="2483707" y="4893257"/>
            <a:ext cx="794314" cy="447870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sp>
        <p:nvSpPr>
          <p:cNvPr id="27" name="Elipse 26"/>
          <p:cNvSpPr/>
          <p:nvPr/>
        </p:nvSpPr>
        <p:spPr>
          <a:xfrm>
            <a:off x="6931700" y="6226056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A</a:t>
            </a:r>
          </a:p>
        </p:txBody>
      </p:sp>
      <p:sp>
        <p:nvSpPr>
          <p:cNvPr id="28" name="Elipse 27"/>
          <p:cNvSpPr/>
          <p:nvPr/>
        </p:nvSpPr>
        <p:spPr>
          <a:xfrm>
            <a:off x="9422305" y="5142127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C</a:t>
            </a:r>
          </a:p>
        </p:txBody>
      </p:sp>
      <p:sp>
        <p:nvSpPr>
          <p:cNvPr id="29" name="Elipse 28"/>
          <p:cNvSpPr/>
          <p:nvPr/>
        </p:nvSpPr>
        <p:spPr>
          <a:xfrm>
            <a:off x="8161840" y="5117192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C</a:t>
            </a:r>
          </a:p>
        </p:txBody>
      </p:sp>
      <p:sp>
        <p:nvSpPr>
          <p:cNvPr id="30" name="Elipse 29"/>
          <p:cNvSpPr/>
          <p:nvPr/>
        </p:nvSpPr>
        <p:spPr>
          <a:xfrm>
            <a:off x="771837" y="3004487"/>
            <a:ext cx="1007706" cy="447871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COMERCIAL B</a:t>
            </a:r>
          </a:p>
        </p:txBody>
      </p:sp>
      <p:sp>
        <p:nvSpPr>
          <p:cNvPr id="31" name="Elipse 30"/>
          <p:cNvSpPr/>
          <p:nvPr/>
        </p:nvSpPr>
        <p:spPr>
          <a:xfrm>
            <a:off x="780379" y="3718400"/>
            <a:ext cx="1007706" cy="447871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AFOROS</a:t>
            </a:r>
          </a:p>
        </p:txBody>
      </p:sp>
      <p:sp>
        <p:nvSpPr>
          <p:cNvPr id="34" name="Elipse 33"/>
          <p:cNvSpPr/>
          <p:nvPr/>
        </p:nvSpPr>
        <p:spPr>
          <a:xfrm>
            <a:off x="7041319" y="1071797"/>
            <a:ext cx="1007706" cy="447871"/>
          </a:xfrm>
          <a:prstGeom prst="ellipse">
            <a:avLst/>
          </a:prstGeom>
          <a:solidFill>
            <a:srgbClr val="FF99F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COMERCIAL A</a:t>
            </a:r>
          </a:p>
        </p:txBody>
      </p:sp>
      <p:cxnSp>
        <p:nvCxnSpPr>
          <p:cNvPr id="38" name="Conector recto 37"/>
          <p:cNvCxnSpPr/>
          <p:nvPr/>
        </p:nvCxnSpPr>
        <p:spPr>
          <a:xfrm>
            <a:off x="5903885" y="947651"/>
            <a:ext cx="0" cy="95274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" name="Conector recto 41"/>
          <p:cNvCxnSpPr/>
          <p:nvPr/>
        </p:nvCxnSpPr>
        <p:spPr>
          <a:xfrm flipH="1" flipV="1">
            <a:off x="1267606" y="1894419"/>
            <a:ext cx="4705925" cy="797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4" name="Conector recto 43"/>
          <p:cNvCxnSpPr>
            <a:endCxn id="13" idx="0"/>
          </p:cNvCxnSpPr>
          <p:nvPr/>
        </p:nvCxnSpPr>
        <p:spPr>
          <a:xfrm>
            <a:off x="3762438" y="1886842"/>
            <a:ext cx="9842" cy="113119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5" name="Conector recto 44"/>
          <p:cNvCxnSpPr>
            <a:endCxn id="30" idx="0"/>
          </p:cNvCxnSpPr>
          <p:nvPr/>
        </p:nvCxnSpPr>
        <p:spPr>
          <a:xfrm flipH="1">
            <a:off x="1275690" y="1900393"/>
            <a:ext cx="8542" cy="110409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1" name="Conector recto 50"/>
          <p:cNvCxnSpPr/>
          <p:nvPr/>
        </p:nvCxnSpPr>
        <p:spPr>
          <a:xfrm>
            <a:off x="5903885" y="1279107"/>
            <a:ext cx="1146996" cy="1662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" name="Conector recto 57"/>
          <p:cNvCxnSpPr/>
          <p:nvPr/>
        </p:nvCxnSpPr>
        <p:spPr>
          <a:xfrm>
            <a:off x="5903885" y="1902732"/>
            <a:ext cx="2761807" cy="4697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3" name="Conector recto 92"/>
          <p:cNvCxnSpPr>
            <a:stCxn id="15" idx="4"/>
            <a:endCxn id="14" idx="1"/>
          </p:cNvCxnSpPr>
          <p:nvPr/>
        </p:nvCxnSpPr>
        <p:spPr>
          <a:xfrm>
            <a:off x="8692823" y="3465911"/>
            <a:ext cx="534183" cy="15264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4" name="Conector recto 93"/>
          <p:cNvCxnSpPr/>
          <p:nvPr/>
        </p:nvCxnSpPr>
        <p:spPr>
          <a:xfrm flipH="1">
            <a:off x="8665692" y="1949707"/>
            <a:ext cx="1" cy="106168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5" name="Conector recto 94"/>
          <p:cNvCxnSpPr>
            <a:endCxn id="23" idx="0"/>
          </p:cNvCxnSpPr>
          <p:nvPr/>
        </p:nvCxnSpPr>
        <p:spPr>
          <a:xfrm flipH="1">
            <a:off x="7200184" y="1936865"/>
            <a:ext cx="15263" cy="114748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4" name="Conector recto 103"/>
          <p:cNvCxnSpPr/>
          <p:nvPr/>
        </p:nvCxnSpPr>
        <p:spPr>
          <a:xfrm>
            <a:off x="3996542" y="1444647"/>
            <a:ext cx="1899030" cy="2737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1" name="Conector recto 80"/>
          <p:cNvCxnSpPr>
            <a:endCxn id="19" idx="0"/>
          </p:cNvCxnSpPr>
          <p:nvPr/>
        </p:nvCxnSpPr>
        <p:spPr>
          <a:xfrm>
            <a:off x="5902195" y="1916641"/>
            <a:ext cx="0" cy="113176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" name="Conector recto 91"/>
          <p:cNvCxnSpPr>
            <a:stCxn id="30" idx="4"/>
            <a:endCxn id="31" idx="0"/>
          </p:cNvCxnSpPr>
          <p:nvPr/>
        </p:nvCxnSpPr>
        <p:spPr>
          <a:xfrm>
            <a:off x="1275690" y="3452358"/>
            <a:ext cx="8542" cy="26604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6" name="Conector recto 115"/>
          <p:cNvCxnSpPr>
            <a:cxnSpLocks/>
            <a:endCxn id="28" idx="0"/>
          </p:cNvCxnSpPr>
          <p:nvPr/>
        </p:nvCxnSpPr>
        <p:spPr>
          <a:xfrm>
            <a:off x="9926158" y="4600551"/>
            <a:ext cx="0" cy="54157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7" name="Conector recto 116"/>
          <p:cNvCxnSpPr>
            <a:cxnSpLocks/>
          </p:cNvCxnSpPr>
          <p:nvPr/>
        </p:nvCxnSpPr>
        <p:spPr>
          <a:xfrm>
            <a:off x="8692823" y="4600551"/>
            <a:ext cx="0" cy="49397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9" name="Conector recto 118"/>
          <p:cNvCxnSpPr>
            <a:cxnSpLocks/>
          </p:cNvCxnSpPr>
          <p:nvPr/>
        </p:nvCxnSpPr>
        <p:spPr>
          <a:xfrm>
            <a:off x="7384636" y="4594420"/>
            <a:ext cx="0" cy="57800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>
            <a:cxnSpLocks/>
            <a:stCxn id="15" idx="4"/>
          </p:cNvCxnSpPr>
          <p:nvPr/>
        </p:nvCxnSpPr>
        <p:spPr>
          <a:xfrm>
            <a:off x="8692823" y="3465911"/>
            <a:ext cx="0" cy="112850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7" name="Conector recto 56"/>
          <p:cNvCxnSpPr>
            <a:endCxn id="24" idx="0"/>
          </p:cNvCxnSpPr>
          <p:nvPr/>
        </p:nvCxnSpPr>
        <p:spPr>
          <a:xfrm>
            <a:off x="8684127" y="5532810"/>
            <a:ext cx="8696" cy="18351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9" name="Conector recto 58"/>
          <p:cNvCxnSpPr>
            <a:stCxn id="28" idx="3"/>
            <a:endCxn id="24" idx="7"/>
          </p:cNvCxnSpPr>
          <p:nvPr/>
        </p:nvCxnSpPr>
        <p:spPr>
          <a:xfrm flipH="1">
            <a:off x="9049101" y="5524409"/>
            <a:ext cx="520779" cy="25750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0" name="Conector recto 59"/>
          <p:cNvCxnSpPr>
            <a:stCxn id="24" idx="1"/>
            <a:endCxn id="25" idx="5"/>
          </p:cNvCxnSpPr>
          <p:nvPr/>
        </p:nvCxnSpPr>
        <p:spPr>
          <a:xfrm flipH="1" flipV="1">
            <a:off x="7761506" y="5546275"/>
            <a:ext cx="575039" cy="23564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2" name="Elipse 71"/>
          <p:cNvSpPr/>
          <p:nvPr/>
        </p:nvSpPr>
        <p:spPr>
          <a:xfrm>
            <a:off x="9447243" y="6267725"/>
            <a:ext cx="1007706" cy="44787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A</a:t>
            </a:r>
          </a:p>
        </p:txBody>
      </p:sp>
      <p:cxnSp>
        <p:nvCxnSpPr>
          <p:cNvPr id="73" name="Conector recto 72"/>
          <p:cNvCxnSpPr>
            <a:cxnSpLocks/>
            <a:endCxn id="24" idx="5"/>
          </p:cNvCxnSpPr>
          <p:nvPr/>
        </p:nvCxnSpPr>
        <p:spPr>
          <a:xfrm flipH="1" flipV="1">
            <a:off x="9049101" y="6098608"/>
            <a:ext cx="565907" cy="22761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4" name="Conector recto 73"/>
          <p:cNvCxnSpPr>
            <a:cxnSpLocks/>
            <a:stCxn id="24" idx="3"/>
          </p:cNvCxnSpPr>
          <p:nvPr/>
        </p:nvCxnSpPr>
        <p:spPr>
          <a:xfrm flipH="1">
            <a:off x="7803893" y="6098608"/>
            <a:ext cx="532652" cy="21347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8" name="Conector recto 87"/>
          <p:cNvCxnSpPr/>
          <p:nvPr/>
        </p:nvCxnSpPr>
        <p:spPr>
          <a:xfrm>
            <a:off x="3760149" y="3458305"/>
            <a:ext cx="2289" cy="68824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89" name="Elipse 88"/>
          <p:cNvSpPr/>
          <p:nvPr/>
        </p:nvSpPr>
        <p:spPr>
          <a:xfrm>
            <a:off x="3938351" y="3691658"/>
            <a:ext cx="1007706" cy="447871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ASISTENTE COMERCIAL A</a:t>
            </a:r>
          </a:p>
        </p:txBody>
      </p:sp>
      <p:cxnSp>
        <p:nvCxnSpPr>
          <p:cNvPr id="90" name="Conector recto 89"/>
          <p:cNvCxnSpPr>
            <a:stCxn id="13" idx="4"/>
            <a:endCxn id="89" idx="1"/>
          </p:cNvCxnSpPr>
          <p:nvPr/>
        </p:nvCxnSpPr>
        <p:spPr>
          <a:xfrm>
            <a:off x="3772280" y="3465911"/>
            <a:ext cx="313646" cy="29133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6" name="Elipse 95"/>
          <p:cNvSpPr/>
          <p:nvPr/>
        </p:nvSpPr>
        <p:spPr>
          <a:xfrm>
            <a:off x="3263100" y="4148051"/>
            <a:ext cx="1007706" cy="44636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B</a:t>
            </a:r>
          </a:p>
        </p:txBody>
      </p:sp>
      <p:sp>
        <p:nvSpPr>
          <p:cNvPr id="97" name="Elipse 96"/>
          <p:cNvSpPr/>
          <p:nvPr/>
        </p:nvSpPr>
        <p:spPr>
          <a:xfrm>
            <a:off x="5960146" y="4948490"/>
            <a:ext cx="842305" cy="447871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sp>
        <p:nvSpPr>
          <p:cNvPr id="99" name="Elipse 98"/>
          <p:cNvSpPr/>
          <p:nvPr/>
        </p:nvSpPr>
        <p:spPr>
          <a:xfrm>
            <a:off x="631228" y="4932017"/>
            <a:ext cx="842539" cy="422576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sp>
        <p:nvSpPr>
          <p:cNvPr id="100" name="Elipse 99"/>
          <p:cNvSpPr/>
          <p:nvPr/>
        </p:nvSpPr>
        <p:spPr>
          <a:xfrm>
            <a:off x="1559724" y="4904186"/>
            <a:ext cx="826764" cy="442438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sp>
        <p:nvSpPr>
          <p:cNvPr id="101" name="Elipse 100"/>
          <p:cNvSpPr/>
          <p:nvPr/>
        </p:nvSpPr>
        <p:spPr>
          <a:xfrm>
            <a:off x="4976861" y="4955230"/>
            <a:ext cx="843064" cy="435031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sp>
        <p:nvSpPr>
          <p:cNvPr id="102" name="Elipse 101"/>
          <p:cNvSpPr/>
          <p:nvPr/>
        </p:nvSpPr>
        <p:spPr>
          <a:xfrm>
            <a:off x="3345796" y="4906722"/>
            <a:ext cx="768976" cy="447871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sp>
        <p:nvSpPr>
          <p:cNvPr id="103" name="Elipse 102"/>
          <p:cNvSpPr/>
          <p:nvPr/>
        </p:nvSpPr>
        <p:spPr>
          <a:xfrm>
            <a:off x="4139234" y="4982538"/>
            <a:ext cx="813165" cy="379774"/>
          </a:xfrm>
          <a:prstGeom prst="ellipse">
            <a:avLst/>
          </a:prstGeom>
          <a:solidFill>
            <a:srgbClr val="0070C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LECTURISTA A</a:t>
            </a:r>
          </a:p>
        </p:txBody>
      </p:sp>
      <p:cxnSp>
        <p:nvCxnSpPr>
          <p:cNvPr id="124" name="Conector recto 123"/>
          <p:cNvCxnSpPr/>
          <p:nvPr/>
        </p:nvCxnSpPr>
        <p:spPr>
          <a:xfrm>
            <a:off x="5895572" y="1634815"/>
            <a:ext cx="2718649" cy="1107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26" name="Elipse 125"/>
          <p:cNvSpPr/>
          <p:nvPr/>
        </p:nvSpPr>
        <p:spPr>
          <a:xfrm>
            <a:off x="8607302" y="1447107"/>
            <a:ext cx="1007706" cy="41209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COMERCIAL A</a:t>
            </a:r>
          </a:p>
        </p:txBody>
      </p:sp>
      <p:cxnSp>
        <p:nvCxnSpPr>
          <p:cNvPr id="153" name="Conector recto 152"/>
          <p:cNvCxnSpPr>
            <a:stCxn id="96" idx="4"/>
          </p:cNvCxnSpPr>
          <p:nvPr/>
        </p:nvCxnSpPr>
        <p:spPr>
          <a:xfrm>
            <a:off x="3766953" y="4594420"/>
            <a:ext cx="6285" cy="31693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5" name="Conector recto 154"/>
          <p:cNvCxnSpPr>
            <a:stCxn id="96" idx="4"/>
            <a:endCxn id="97" idx="0"/>
          </p:cNvCxnSpPr>
          <p:nvPr/>
        </p:nvCxnSpPr>
        <p:spPr>
          <a:xfrm>
            <a:off x="3766953" y="4594420"/>
            <a:ext cx="2614346" cy="35407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6" name="Conector recto 155"/>
          <p:cNvCxnSpPr>
            <a:stCxn id="96" idx="4"/>
            <a:endCxn id="101" idx="1"/>
          </p:cNvCxnSpPr>
          <p:nvPr/>
        </p:nvCxnSpPr>
        <p:spPr>
          <a:xfrm>
            <a:off x="3766953" y="4594420"/>
            <a:ext cx="1333372" cy="42451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7" name="Conector recto 156"/>
          <p:cNvCxnSpPr>
            <a:stCxn id="96" idx="4"/>
          </p:cNvCxnSpPr>
          <p:nvPr/>
        </p:nvCxnSpPr>
        <p:spPr>
          <a:xfrm flipH="1">
            <a:off x="2174551" y="4594420"/>
            <a:ext cx="1592402" cy="35062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8" name="Conector recto 157"/>
          <p:cNvCxnSpPr>
            <a:stCxn id="96" idx="4"/>
          </p:cNvCxnSpPr>
          <p:nvPr/>
        </p:nvCxnSpPr>
        <p:spPr>
          <a:xfrm flipH="1">
            <a:off x="1116809" y="4594420"/>
            <a:ext cx="2650144" cy="34798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9" name="Conector recto 158"/>
          <p:cNvCxnSpPr>
            <a:stCxn id="96" idx="4"/>
            <a:endCxn id="26" idx="7"/>
          </p:cNvCxnSpPr>
          <p:nvPr/>
        </p:nvCxnSpPr>
        <p:spPr>
          <a:xfrm flipH="1">
            <a:off x="3161696" y="4594420"/>
            <a:ext cx="605257" cy="36442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0" name="Conector recto 159"/>
          <p:cNvCxnSpPr>
            <a:stCxn id="96" idx="4"/>
            <a:endCxn id="103" idx="1"/>
          </p:cNvCxnSpPr>
          <p:nvPr/>
        </p:nvCxnSpPr>
        <p:spPr>
          <a:xfrm>
            <a:off x="3766953" y="4594420"/>
            <a:ext cx="491366" cy="44373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id="{652B77A7-0855-4F75-8BF6-A36F09A541E7}"/>
              </a:ext>
            </a:extLst>
          </p:cNvPr>
          <p:cNvCxnSpPr>
            <a:cxnSpLocks/>
          </p:cNvCxnSpPr>
          <p:nvPr/>
        </p:nvCxnSpPr>
        <p:spPr>
          <a:xfrm flipV="1">
            <a:off x="7384636" y="4582267"/>
            <a:ext cx="2566460" cy="1215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1507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e 4"/>
          <p:cNvSpPr/>
          <p:nvPr/>
        </p:nvSpPr>
        <p:spPr>
          <a:xfrm>
            <a:off x="527473" y="2630191"/>
            <a:ext cx="1367928" cy="599553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ANALISTA DE MANTENIMIENTO 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sp>
        <p:nvSpPr>
          <p:cNvPr id="6" name="Elipse 5"/>
          <p:cNvSpPr/>
          <p:nvPr/>
        </p:nvSpPr>
        <p:spPr>
          <a:xfrm>
            <a:off x="5380245" y="187288"/>
            <a:ext cx="1479345" cy="767284"/>
          </a:xfrm>
          <a:prstGeom prst="ellipse">
            <a:avLst/>
          </a:prstGeom>
          <a:solidFill>
            <a:srgbClr val="92D050"/>
          </a:solidFill>
          <a:ln/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COORDINADOR</a:t>
            </a:r>
          </a:p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OPERATIVO</a:t>
            </a:r>
          </a:p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sp>
        <p:nvSpPr>
          <p:cNvPr id="9" name="Elipse 8"/>
          <p:cNvSpPr/>
          <p:nvPr/>
        </p:nvSpPr>
        <p:spPr>
          <a:xfrm>
            <a:off x="2236999" y="3687168"/>
            <a:ext cx="1311714" cy="562844"/>
          </a:xfrm>
          <a:prstGeom prst="ellipse">
            <a:avLst/>
          </a:prstGeom>
          <a:solidFill>
            <a:srgbClr val="FF9933"/>
          </a:solidFill>
          <a:ln/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</a:t>
            </a:r>
          </a:p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</a:p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PTAR</a:t>
            </a:r>
          </a:p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sp>
        <p:nvSpPr>
          <p:cNvPr id="13" name="Elipse 12"/>
          <p:cNvSpPr/>
          <p:nvPr/>
        </p:nvSpPr>
        <p:spPr>
          <a:xfrm>
            <a:off x="7299238" y="1071795"/>
            <a:ext cx="1007706" cy="447871"/>
          </a:xfrm>
          <a:prstGeom prst="ellipse">
            <a:avLst/>
          </a:prstGeom>
          <a:solidFill>
            <a:srgbClr val="0033CC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ADMINISTRATIVO A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cxnSp>
        <p:nvCxnSpPr>
          <p:cNvPr id="14" name="Conector recto 13"/>
          <p:cNvCxnSpPr/>
          <p:nvPr/>
        </p:nvCxnSpPr>
        <p:spPr>
          <a:xfrm>
            <a:off x="6121607" y="947651"/>
            <a:ext cx="0" cy="95274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2953590" y="1885426"/>
            <a:ext cx="0" cy="72218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Conector recto 15"/>
          <p:cNvCxnSpPr>
            <a:cxnSpLocks/>
            <a:stCxn id="28" idx="4"/>
          </p:cNvCxnSpPr>
          <p:nvPr/>
        </p:nvCxnSpPr>
        <p:spPr>
          <a:xfrm flipH="1">
            <a:off x="2910366" y="3178365"/>
            <a:ext cx="45934" cy="496407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6121607" y="1279107"/>
            <a:ext cx="1146996" cy="16626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1239770" y="1871718"/>
            <a:ext cx="10099067" cy="3629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 flipH="1">
            <a:off x="11338837" y="1908009"/>
            <a:ext cx="3374" cy="72218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Conector recto 21"/>
          <p:cNvCxnSpPr>
            <a:endCxn id="30" idx="0"/>
          </p:cNvCxnSpPr>
          <p:nvPr/>
        </p:nvCxnSpPr>
        <p:spPr>
          <a:xfrm>
            <a:off x="8379080" y="1907441"/>
            <a:ext cx="14930" cy="761863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8" name="Elipse 27"/>
          <p:cNvSpPr/>
          <p:nvPr/>
        </p:nvSpPr>
        <p:spPr>
          <a:xfrm>
            <a:off x="2263993" y="2568495"/>
            <a:ext cx="1384614" cy="609870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ANALISTA EN CALIDAD DEL AGUA  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 </a:t>
            </a:r>
          </a:p>
        </p:txBody>
      </p:sp>
      <p:sp>
        <p:nvSpPr>
          <p:cNvPr id="29" name="Elipse 28"/>
          <p:cNvSpPr/>
          <p:nvPr/>
        </p:nvSpPr>
        <p:spPr>
          <a:xfrm>
            <a:off x="10712271" y="2621281"/>
            <a:ext cx="1171772" cy="621590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 DE PROYECTOS 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  </a:t>
            </a:r>
          </a:p>
        </p:txBody>
      </p:sp>
      <p:sp>
        <p:nvSpPr>
          <p:cNvPr id="30" name="Elipse 29"/>
          <p:cNvSpPr/>
          <p:nvPr/>
        </p:nvSpPr>
        <p:spPr>
          <a:xfrm>
            <a:off x="7622683" y="2669304"/>
            <a:ext cx="1542654" cy="560440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  ELECTROMECANICO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cxnSp>
        <p:nvCxnSpPr>
          <p:cNvPr id="31" name="Conector recto 30"/>
          <p:cNvCxnSpPr/>
          <p:nvPr/>
        </p:nvCxnSpPr>
        <p:spPr>
          <a:xfrm flipH="1">
            <a:off x="1234214" y="1870582"/>
            <a:ext cx="2182" cy="772469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Conector recto 30"/>
          <p:cNvCxnSpPr/>
          <p:nvPr/>
        </p:nvCxnSpPr>
        <p:spPr>
          <a:xfrm>
            <a:off x="6060818" y="1900393"/>
            <a:ext cx="0" cy="1956756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22 Rectángulo redondeado"/>
          <p:cNvSpPr/>
          <p:nvPr/>
        </p:nvSpPr>
        <p:spPr>
          <a:xfrm>
            <a:off x="4901235" y="4081143"/>
            <a:ext cx="952047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POZOS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(12)</a:t>
            </a:r>
            <a:endParaRPr lang="es-MX" sz="800" dirty="0">
              <a:solidFill>
                <a:schemeClr val="tx1"/>
              </a:solidFill>
            </a:endParaRPr>
          </a:p>
        </p:txBody>
      </p:sp>
      <p:sp>
        <p:nvSpPr>
          <p:cNvPr id="24" name="23 Rectángulo redondeado"/>
          <p:cNvSpPr/>
          <p:nvPr/>
        </p:nvSpPr>
        <p:spPr>
          <a:xfrm>
            <a:off x="6012975" y="4081143"/>
            <a:ext cx="972045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AGUA POTABLE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(29) </a:t>
            </a:r>
          </a:p>
        </p:txBody>
      </p:sp>
      <p:sp>
        <p:nvSpPr>
          <p:cNvPr id="25" name="24 Rectángulo redondeado"/>
          <p:cNvSpPr/>
          <p:nvPr/>
        </p:nvSpPr>
        <p:spPr>
          <a:xfrm>
            <a:off x="7236167" y="4058596"/>
            <a:ext cx="1025896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ALCANTARILLADO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(9)</a:t>
            </a:r>
            <a:endParaRPr lang="es-MX" sz="800" dirty="0">
              <a:solidFill>
                <a:schemeClr val="tx1"/>
              </a:solidFill>
            </a:endParaRPr>
          </a:p>
        </p:txBody>
      </p:sp>
      <p:cxnSp>
        <p:nvCxnSpPr>
          <p:cNvPr id="26" name="Conector recto 4"/>
          <p:cNvCxnSpPr>
            <a:endCxn id="27" idx="0"/>
          </p:cNvCxnSpPr>
          <p:nvPr/>
        </p:nvCxnSpPr>
        <p:spPr>
          <a:xfrm>
            <a:off x="4520464" y="4459419"/>
            <a:ext cx="719" cy="33471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7" name="Elipse 5"/>
          <p:cNvSpPr/>
          <p:nvPr/>
        </p:nvSpPr>
        <p:spPr>
          <a:xfrm>
            <a:off x="3949467" y="4794130"/>
            <a:ext cx="1143432" cy="378996"/>
          </a:xfrm>
          <a:prstGeom prst="ellipse">
            <a:avLst/>
          </a:prstGeom>
          <a:solidFill>
            <a:srgbClr val="6699FF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 LABORATORISTA (1)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Elipse 13"/>
          <p:cNvSpPr/>
          <p:nvPr/>
        </p:nvSpPr>
        <p:spPr>
          <a:xfrm>
            <a:off x="1013594" y="4708582"/>
            <a:ext cx="863061" cy="447871"/>
          </a:xfrm>
          <a:prstGeom prst="ellipse">
            <a:avLst/>
          </a:prstGeom>
          <a:solidFill>
            <a:srgbClr val="00B050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PTAR B</a:t>
            </a:r>
          </a:p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sp>
        <p:nvSpPr>
          <p:cNvPr id="36" name="Elipse 15"/>
          <p:cNvSpPr/>
          <p:nvPr/>
        </p:nvSpPr>
        <p:spPr>
          <a:xfrm>
            <a:off x="2795360" y="4712575"/>
            <a:ext cx="1144182" cy="469493"/>
          </a:xfrm>
          <a:prstGeom prst="ellipse">
            <a:avLst/>
          </a:prstGeom>
          <a:solidFill>
            <a:srgbClr val="00B050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MANTENIMIENTO</a:t>
            </a:r>
          </a:p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sp>
        <p:nvSpPr>
          <p:cNvPr id="37" name="Elipse 16"/>
          <p:cNvSpPr/>
          <p:nvPr/>
        </p:nvSpPr>
        <p:spPr>
          <a:xfrm>
            <a:off x="1892397" y="4697550"/>
            <a:ext cx="863205" cy="438184"/>
          </a:xfrm>
          <a:prstGeom prst="ellipse">
            <a:avLst/>
          </a:prstGeom>
          <a:solidFill>
            <a:srgbClr val="00B050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PTAR A</a:t>
            </a:r>
          </a:p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(5)</a:t>
            </a:r>
          </a:p>
        </p:txBody>
      </p:sp>
      <p:cxnSp>
        <p:nvCxnSpPr>
          <p:cNvPr id="38" name="Conector recto 17"/>
          <p:cNvCxnSpPr>
            <a:cxnSpLocks/>
          </p:cNvCxnSpPr>
          <p:nvPr/>
        </p:nvCxnSpPr>
        <p:spPr>
          <a:xfrm flipH="1">
            <a:off x="583096" y="4449566"/>
            <a:ext cx="3938088" cy="29669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9" name="Conector recto 22"/>
          <p:cNvCxnSpPr/>
          <p:nvPr/>
        </p:nvCxnSpPr>
        <p:spPr>
          <a:xfrm flipH="1" flipV="1">
            <a:off x="2402167" y="4438324"/>
            <a:ext cx="1" cy="24863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0" name="Conector recto 24"/>
          <p:cNvCxnSpPr/>
          <p:nvPr/>
        </p:nvCxnSpPr>
        <p:spPr>
          <a:xfrm flipV="1">
            <a:off x="3378122" y="4451377"/>
            <a:ext cx="1" cy="24863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7"/>
          <p:cNvCxnSpPr/>
          <p:nvPr/>
        </p:nvCxnSpPr>
        <p:spPr>
          <a:xfrm flipH="1">
            <a:off x="2889426" y="4250012"/>
            <a:ext cx="6688" cy="19273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" name="Conector recto 30"/>
          <p:cNvCxnSpPr/>
          <p:nvPr/>
        </p:nvCxnSpPr>
        <p:spPr>
          <a:xfrm flipH="1" flipV="1">
            <a:off x="5377258" y="3843786"/>
            <a:ext cx="2420081" cy="11273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30"/>
          <p:cNvCxnSpPr>
            <a:endCxn id="23" idx="0"/>
          </p:cNvCxnSpPr>
          <p:nvPr/>
        </p:nvCxnSpPr>
        <p:spPr>
          <a:xfrm>
            <a:off x="5377258" y="3855059"/>
            <a:ext cx="1" cy="226084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" name="Conector recto 24"/>
          <p:cNvCxnSpPr/>
          <p:nvPr/>
        </p:nvCxnSpPr>
        <p:spPr>
          <a:xfrm flipV="1">
            <a:off x="1501801" y="4438325"/>
            <a:ext cx="1" cy="24863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6" name="Conector recto 30"/>
          <p:cNvCxnSpPr/>
          <p:nvPr/>
        </p:nvCxnSpPr>
        <p:spPr>
          <a:xfrm>
            <a:off x="7796748" y="3843786"/>
            <a:ext cx="1" cy="226084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60" name="Elipse 13">
            <a:extLst>
              <a:ext uri="{FF2B5EF4-FFF2-40B4-BE49-F238E27FC236}">
                <a16:creationId xmlns:a16="http://schemas.microsoft.com/office/drawing/2014/main" id="{00CE6695-B109-4DC7-BC4D-3D296195D965}"/>
              </a:ext>
            </a:extLst>
          </p:cNvPr>
          <p:cNvSpPr/>
          <p:nvPr/>
        </p:nvSpPr>
        <p:spPr>
          <a:xfrm>
            <a:off x="101926" y="4725930"/>
            <a:ext cx="863061" cy="447871"/>
          </a:xfrm>
          <a:prstGeom prst="ellipse">
            <a:avLst/>
          </a:prstGeom>
          <a:solidFill>
            <a:srgbClr val="00B050"/>
          </a:solidFill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CLORADOR</a:t>
            </a:r>
          </a:p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cxnSp>
        <p:nvCxnSpPr>
          <p:cNvPr id="61" name="Conector recto 24">
            <a:extLst>
              <a:ext uri="{FF2B5EF4-FFF2-40B4-BE49-F238E27FC236}">
                <a16:creationId xmlns:a16="http://schemas.microsoft.com/office/drawing/2014/main" id="{E906F43E-D015-4E95-85A4-AD2BD369548B}"/>
              </a:ext>
            </a:extLst>
          </p:cNvPr>
          <p:cNvCxnSpPr/>
          <p:nvPr/>
        </p:nvCxnSpPr>
        <p:spPr>
          <a:xfrm flipV="1">
            <a:off x="590133" y="4455673"/>
            <a:ext cx="1" cy="24863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553132C9-BB13-4E9C-B7AF-09283463A0B9}"/>
              </a:ext>
            </a:extLst>
          </p:cNvPr>
          <p:cNvCxnSpPr>
            <a:endCxn id="45" idx="0"/>
          </p:cNvCxnSpPr>
          <p:nvPr/>
        </p:nvCxnSpPr>
        <p:spPr>
          <a:xfrm>
            <a:off x="4905969" y="1872650"/>
            <a:ext cx="14930" cy="761863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5" name="Elipse 44">
            <a:extLst>
              <a:ext uri="{FF2B5EF4-FFF2-40B4-BE49-F238E27FC236}">
                <a16:creationId xmlns:a16="http://schemas.microsoft.com/office/drawing/2014/main" id="{22694A0C-284F-4D0A-910F-52A09F691ACC}"/>
              </a:ext>
            </a:extLst>
          </p:cNvPr>
          <p:cNvSpPr/>
          <p:nvPr/>
        </p:nvSpPr>
        <p:spPr>
          <a:xfrm>
            <a:off x="4149572" y="2634513"/>
            <a:ext cx="1542654" cy="560440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 OPERATIVO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2135052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/>
          <p:cNvCxnSpPr>
            <a:stCxn id="2" idx="2"/>
          </p:cNvCxnSpPr>
          <p:nvPr/>
        </p:nvCxnSpPr>
        <p:spPr>
          <a:xfrm flipH="1">
            <a:off x="1767284" y="2110646"/>
            <a:ext cx="1" cy="11872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" name="Conector recto 24"/>
          <p:cNvCxnSpPr>
            <a:stCxn id="55" idx="2"/>
          </p:cNvCxnSpPr>
          <p:nvPr/>
        </p:nvCxnSpPr>
        <p:spPr>
          <a:xfrm flipH="1">
            <a:off x="10845817" y="2098924"/>
            <a:ext cx="1" cy="210545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7" name="Elipse 26"/>
          <p:cNvSpPr/>
          <p:nvPr/>
        </p:nvSpPr>
        <p:spPr>
          <a:xfrm>
            <a:off x="5494906" y="2419863"/>
            <a:ext cx="1044523" cy="599553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FONTANERO B (2)</a:t>
            </a:r>
          </a:p>
        </p:txBody>
      </p:sp>
      <p:sp>
        <p:nvSpPr>
          <p:cNvPr id="33" name="Elipse 32"/>
          <p:cNvSpPr/>
          <p:nvPr/>
        </p:nvSpPr>
        <p:spPr>
          <a:xfrm>
            <a:off x="5198437" y="3403676"/>
            <a:ext cx="936088" cy="468403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FONTANERO D (2)</a:t>
            </a:r>
          </a:p>
        </p:txBody>
      </p:sp>
      <p:sp>
        <p:nvSpPr>
          <p:cNvPr id="35" name="Elipse 34"/>
          <p:cNvSpPr/>
          <p:nvPr/>
        </p:nvSpPr>
        <p:spPr>
          <a:xfrm>
            <a:off x="6731701" y="2365127"/>
            <a:ext cx="1093290" cy="599553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FONTANERO A (4)</a:t>
            </a:r>
          </a:p>
        </p:txBody>
      </p:sp>
      <p:sp>
        <p:nvSpPr>
          <p:cNvPr id="36" name="Elipse 35"/>
          <p:cNvSpPr/>
          <p:nvPr/>
        </p:nvSpPr>
        <p:spPr>
          <a:xfrm>
            <a:off x="6147108" y="3394017"/>
            <a:ext cx="992330" cy="478062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FONTANERO B (3)</a:t>
            </a:r>
          </a:p>
        </p:txBody>
      </p:sp>
      <p:sp>
        <p:nvSpPr>
          <p:cNvPr id="37" name="Elipse 36"/>
          <p:cNvSpPr/>
          <p:nvPr/>
        </p:nvSpPr>
        <p:spPr>
          <a:xfrm>
            <a:off x="7154463" y="3394015"/>
            <a:ext cx="937128" cy="478063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FONTANERO A (10) </a:t>
            </a:r>
          </a:p>
        </p:txBody>
      </p:sp>
      <p:sp>
        <p:nvSpPr>
          <p:cNvPr id="39" name="Elipse 38"/>
          <p:cNvSpPr/>
          <p:nvPr/>
        </p:nvSpPr>
        <p:spPr>
          <a:xfrm>
            <a:off x="3567674" y="2429356"/>
            <a:ext cx="916462" cy="508182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PIPA B  (2)</a:t>
            </a:r>
          </a:p>
        </p:txBody>
      </p:sp>
      <p:sp>
        <p:nvSpPr>
          <p:cNvPr id="40" name="Elipse 39"/>
          <p:cNvSpPr/>
          <p:nvPr/>
        </p:nvSpPr>
        <p:spPr>
          <a:xfrm>
            <a:off x="9639455" y="2466765"/>
            <a:ext cx="934085" cy="530124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RETIRO DE ESCOMBROS (2)     </a:t>
            </a:r>
          </a:p>
        </p:txBody>
      </p:sp>
      <p:sp>
        <p:nvSpPr>
          <p:cNvPr id="41" name="Elipse 40"/>
          <p:cNvSpPr/>
          <p:nvPr/>
        </p:nvSpPr>
        <p:spPr>
          <a:xfrm>
            <a:off x="1219525" y="2247211"/>
            <a:ext cx="1110250" cy="609870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RESPONSABLE DE POZOS (1) </a:t>
            </a:r>
          </a:p>
        </p:txBody>
      </p:sp>
      <p:sp>
        <p:nvSpPr>
          <p:cNvPr id="42" name="Elipse 41"/>
          <p:cNvSpPr/>
          <p:nvPr/>
        </p:nvSpPr>
        <p:spPr>
          <a:xfrm>
            <a:off x="1342342" y="3161430"/>
            <a:ext cx="828572" cy="519164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POCERO C (3) </a:t>
            </a:r>
          </a:p>
        </p:txBody>
      </p:sp>
      <p:sp>
        <p:nvSpPr>
          <p:cNvPr id="43" name="Elipse 42"/>
          <p:cNvSpPr/>
          <p:nvPr/>
        </p:nvSpPr>
        <p:spPr>
          <a:xfrm>
            <a:off x="2357997" y="3169710"/>
            <a:ext cx="792853" cy="494102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POCERO B (3)</a:t>
            </a:r>
          </a:p>
        </p:txBody>
      </p:sp>
      <p:sp>
        <p:nvSpPr>
          <p:cNvPr id="44" name="Elipse 43"/>
          <p:cNvSpPr/>
          <p:nvPr/>
        </p:nvSpPr>
        <p:spPr>
          <a:xfrm>
            <a:off x="55774" y="3150330"/>
            <a:ext cx="879053" cy="485416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POCERO D (2)</a:t>
            </a:r>
          </a:p>
        </p:txBody>
      </p:sp>
      <p:sp>
        <p:nvSpPr>
          <p:cNvPr id="45" name="Elipse 44"/>
          <p:cNvSpPr/>
          <p:nvPr/>
        </p:nvSpPr>
        <p:spPr>
          <a:xfrm>
            <a:off x="3482834" y="3135431"/>
            <a:ext cx="765697" cy="536489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POCERO A (1)</a:t>
            </a:r>
          </a:p>
        </p:txBody>
      </p:sp>
      <p:sp>
        <p:nvSpPr>
          <p:cNvPr id="51" name="Elipse 50"/>
          <p:cNvSpPr/>
          <p:nvPr/>
        </p:nvSpPr>
        <p:spPr>
          <a:xfrm>
            <a:off x="11200945" y="2442569"/>
            <a:ext cx="965299" cy="569645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FONTANERO A (1</a:t>
            </a:r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52" name="Elipse 51"/>
          <p:cNvSpPr/>
          <p:nvPr/>
        </p:nvSpPr>
        <p:spPr>
          <a:xfrm>
            <a:off x="11176723" y="3125506"/>
            <a:ext cx="937012" cy="588473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DE FONTANERO A (3)</a:t>
            </a:r>
          </a:p>
        </p:txBody>
      </p:sp>
      <p:cxnSp>
        <p:nvCxnSpPr>
          <p:cNvPr id="54" name="Conector recto 53"/>
          <p:cNvCxnSpPr/>
          <p:nvPr/>
        </p:nvCxnSpPr>
        <p:spPr>
          <a:xfrm flipV="1">
            <a:off x="1770127" y="1321606"/>
            <a:ext cx="9061937" cy="244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7" name="Conector recto 56"/>
          <p:cNvCxnSpPr/>
          <p:nvPr/>
        </p:nvCxnSpPr>
        <p:spPr>
          <a:xfrm flipH="1">
            <a:off x="5992785" y="2206872"/>
            <a:ext cx="8260" cy="24989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" name="Conector recto 57"/>
          <p:cNvCxnSpPr>
            <a:endCxn id="53" idx="0"/>
          </p:cNvCxnSpPr>
          <p:nvPr/>
        </p:nvCxnSpPr>
        <p:spPr>
          <a:xfrm>
            <a:off x="5882012" y="1184031"/>
            <a:ext cx="1" cy="43785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0" name="Conector recto 59"/>
          <p:cNvCxnSpPr/>
          <p:nvPr/>
        </p:nvCxnSpPr>
        <p:spPr>
          <a:xfrm>
            <a:off x="10832064" y="1321606"/>
            <a:ext cx="1" cy="31767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8" name="Conector recto 67"/>
          <p:cNvCxnSpPr>
            <a:cxnSpLocks/>
          </p:cNvCxnSpPr>
          <p:nvPr/>
        </p:nvCxnSpPr>
        <p:spPr>
          <a:xfrm>
            <a:off x="4017860" y="2224921"/>
            <a:ext cx="3211300" cy="15606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3" name="Conector recto 72"/>
          <p:cNvCxnSpPr>
            <a:endCxn id="39" idx="0"/>
          </p:cNvCxnSpPr>
          <p:nvPr/>
        </p:nvCxnSpPr>
        <p:spPr>
          <a:xfrm>
            <a:off x="4007587" y="2216572"/>
            <a:ext cx="18318" cy="212784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6" name="Conector recto 75"/>
          <p:cNvCxnSpPr>
            <a:cxnSpLocks/>
          </p:cNvCxnSpPr>
          <p:nvPr/>
        </p:nvCxnSpPr>
        <p:spPr>
          <a:xfrm flipH="1">
            <a:off x="8634301" y="2329404"/>
            <a:ext cx="18031" cy="127366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4" name="Conector recto 83"/>
          <p:cNvCxnSpPr/>
          <p:nvPr/>
        </p:nvCxnSpPr>
        <p:spPr>
          <a:xfrm>
            <a:off x="7229160" y="2231699"/>
            <a:ext cx="0" cy="15304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5" name="Conector recto 84"/>
          <p:cNvCxnSpPr>
            <a:endCxn id="43" idx="0"/>
          </p:cNvCxnSpPr>
          <p:nvPr/>
        </p:nvCxnSpPr>
        <p:spPr>
          <a:xfrm>
            <a:off x="2754423" y="3004949"/>
            <a:ext cx="1" cy="16476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6" name="Conector recto 85"/>
          <p:cNvCxnSpPr>
            <a:endCxn id="42" idx="0"/>
          </p:cNvCxnSpPr>
          <p:nvPr/>
        </p:nvCxnSpPr>
        <p:spPr>
          <a:xfrm>
            <a:off x="1756628" y="3007778"/>
            <a:ext cx="0" cy="15365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8" name="Conector recto 87"/>
          <p:cNvCxnSpPr>
            <a:stCxn id="41" idx="4"/>
          </p:cNvCxnSpPr>
          <p:nvPr/>
        </p:nvCxnSpPr>
        <p:spPr>
          <a:xfrm>
            <a:off x="1774650" y="2857081"/>
            <a:ext cx="0" cy="14282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9" name="Conector recto 88"/>
          <p:cNvCxnSpPr>
            <a:stCxn id="35" idx="4"/>
          </p:cNvCxnSpPr>
          <p:nvPr/>
        </p:nvCxnSpPr>
        <p:spPr>
          <a:xfrm flipH="1">
            <a:off x="6623053" y="2964680"/>
            <a:ext cx="655293" cy="315403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0" name="Conector recto 89"/>
          <p:cNvCxnSpPr>
            <a:stCxn id="27" idx="4"/>
          </p:cNvCxnSpPr>
          <p:nvPr/>
        </p:nvCxnSpPr>
        <p:spPr>
          <a:xfrm>
            <a:off x="6017168" y="3019416"/>
            <a:ext cx="621309" cy="244733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1" name="Conector recto 90"/>
          <p:cNvCxnSpPr/>
          <p:nvPr/>
        </p:nvCxnSpPr>
        <p:spPr>
          <a:xfrm>
            <a:off x="5602169" y="3280083"/>
            <a:ext cx="0" cy="15304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2" name="Conector recto 91"/>
          <p:cNvCxnSpPr/>
          <p:nvPr/>
        </p:nvCxnSpPr>
        <p:spPr>
          <a:xfrm flipH="1">
            <a:off x="11657165" y="3031542"/>
            <a:ext cx="2207" cy="7462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4" name="Conector recto 93"/>
          <p:cNvCxnSpPr/>
          <p:nvPr/>
        </p:nvCxnSpPr>
        <p:spPr>
          <a:xfrm>
            <a:off x="11788889" y="2303729"/>
            <a:ext cx="0" cy="15304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5" name="Elipse 94"/>
          <p:cNvSpPr/>
          <p:nvPr/>
        </p:nvSpPr>
        <p:spPr>
          <a:xfrm>
            <a:off x="4540958" y="2418672"/>
            <a:ext cx="914818" cy="557257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PIPA A  (1)</a:t>
            </a:r>
          </a:p>
        </p:txBody>
      </p:sp>
      <p:cxnSp>
        <p:nvCxnSpPr>
          <p:cNvPr id="98" name="Conector recto 97"/>
          <p:cNvCxnSpPr>
            <a:stCxn id="95" idx="0"/>
          </p:cNvCxnSpPr>
          <p:nvPr/>
        </p:nvCxnSpPr>
        <p:spPr>
          <a:xfrm flipH="1" flipV="1">
            <a:off x="4995633" y="2244970"/>
            <a:ext cx="2734" cy="173702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" name="1 Rectángulo redondeado"/>
          <p:cNvSpPr/>
          <p:nvPr/>
        </p:nvSpPr>
        <p:spPr>
          <a:xfrm>
            <a:off x="1140100" y="1653446"/>
            <a:ext cx="1254369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POZOS</a:t>
            </a:r>
          </a:p>
          <a:p>
            <a:pPr algn="ctr"/>
            <a:endParaRPr lang="es-MX" sz="800" dirty="0">
              <a:solidFill>
                <a:schemeClr val="tx1"/>
              </a:solidFill>
            </a:endParaRPr>
          </a:p>
        </p:txBody>
      </p:sp>
      <p:sp>
        <p:nvSpPr>
          <p:cNvPr id="53" name="52 Rectángulo redondeado"/>
          <p:cNvSpPr/>
          <p:nvPr/>
        </p:nvSpPr>
        <p:spPr>
          <a:xfrm>
            <a:off x="5254828" y="1621881"/>
            <a:ext cx="1254369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AGUA POTABLE</a:t>
            </a:r>
          </a:p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55" name="54 Rectángulo redondeado"/>
          <p:cNvSpPr/>
          <p:nvPr/>
        </p:nvSpPr>
        <p:spPr>
          <a:xfrm>
            <a:off x="10218633" y="1641724"/>
            <a:ext cx="1254369" cy="457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ALCANTARILLADO</a:t>
            </a:r>
          </a:p>
          <a:p>
            <a:pPr algn="ctr"/>
            <a:endParaRPr lang="es-MX" sz="800" dirty="0">
              <a:solidFill>
                <a:schemeClr val="tx1"/>
              </a:solidFill>
            </a:endParaRPr>
          </a:p>
        </p:txBody>
      </p:sp>
      <p:cxnSp>
        <p:nvCxnSpPr>
          <p:cNvPr id="77" name="Conector recto 22"/>
          <p:cNvCxnSpPr>
            <a:cxnSpLocks/>
          </p:cNvCxnSpPr>
          <p:nvPr/>
        </p:nvCxnSpPr>
        <p:spPr>
          <a:xfrm flipH="1" flipV="1">
            <a:off x="394739" y="3000926"/>
            <a:ext cx="3521649" cy="8416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6" name="Elipse 5"/>
          <p:cNvSpPr/>
          <p:nvPr/>
        </p:nvSpPr>
        <p:spPr>
          <a:xfrm>
            <a:off x="5134062" y="410025"/>
            <a:ext cx="1479345" cy="767284"/>
          </a:xfrm>
          <a:prstGeom prst="ellipse">
            <a:avLst/>
          </a:prstGeom>
          <a:solidFill>
            <a:srgbClr val="92D050"/>
          </a:solidFill>
          <a:ln/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COORDINADOR</a:t>
            </a:r>
          </a:p>
          <a:p>
            <a:pPr algn="ctr"/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OPERATIVO</a:t>
            </a:r>
          </a:p>
          <a:p>
            <a:pPr algn="ctr"/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7" name="Conector recto 57"/>
          <p:cNvCxnSpPr/>
          <p:nvPr/>
        </p:nvCxnSpPr>
        <p:spPr>
          <a:xfrm>
            <a:off x="1771261" y="1324050"/>
            <a:ext cx="0" cy="31767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0" name="Conector recto 99"/>
          <p:cNvCxnSpPr/>
          <p:nvPr/>
        </p:nvCxnSpPr>
        <p:spPr>
          <a:xfrm>
            <a:off x="3916388" y="2995131"/>
            <a:ext cx="1" cy="16476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1" name="Conector recto 22"/>
          <p:cNvCxnSpPr/>
          <p:nvPr/>
        </p:nvCxnSpPr>
        <p:spPr>
          <a:xfrm flipH="1">
            <a:off x="5602169" y="3264149"/>
            <a:ext cx="2036618" cy="15934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3" name="Conector recto 122"/>
          <p:cNvCxnSpPr>
            <a:endCxn id="36" idx="0"/>
          </p:cNvCxnSpPr>
          <p:nvPr/>
        </p:nvCxnSpPr>
        <p:spPr>
          <a:xfrm>
            <a:off x="6638477" y="3280082"/>
            <a:ext cx="4796" cy="113935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4" name="Conector recto 123"/>
          <p:cNvCxnSpPr/>
          <p:nvPr/>
        </p:nvCxnSpPr>
        <p:spPr>
          <a:xfrm>
            <a:off x="7638787" y="3264149"/>
            <a:ext cx="0" cy="124690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55" name="Elipse 154"/>
          <p:cNvSpPr/>
          <p:nvPr/>
        </p:nvSpPr>
        <p:spPr>
          <a:xfrm>
            <a:off x="7962599" y="2487427"/>
            <a:ext cx="1330408" cy="468954"/>
          </a:xfrm>
          <a:prstGeom prst="ellipse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coolSlant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OPERADOR EQ. HIDRONEUMÁTICO  (1)  </a:t>
            </a:r>
          </a:p>
        </p:txBody>
      </p:sp>
      <p:cxnSp>
        <p:nvCxnSpPr>
          <p:cNvPr id="156" name="Conector recto 155"/>
          <p:cNvCxnSpPr>
            <a:stCxn id="53" idx="2"/>
          </p:cNvCxnSpPr>
          <p:nvPr/>
        </p:nvCxnSpPr>
        <p:spPr>
          <a:xfrm>
            <a:off x="5882013" y="2079081"/>
            <a:ext cx="13752" cy="145840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4" name="Conector recto 22"/>
          <p:cNvCxnSpPr>
            <a:cxnSpLocks/>
          </p:cNvCxnSpPr>
          <p:nvPr/>
        </p:nvCxnSpPr>
        <p:spPr>
          <a:xfrm flipH="1">
            <a:off x="8637992" y="2302369"/>
            <a:ext cx="3150897" cy="15934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2" name="Conector recto 171"/>
          <p:cNvCxnSpPr/>
          <p:nvPr/>
        </p:nvCxnSpPr>
        <p:spPr>
          <a:xfrm>
            <a:off x="10083001" y="2307498"/>
            <a:ext cx="0" cy="153041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7CC76B3D-00C7-4969-A4C4-FAE5C4463D08}"/>
              </a:ext>
            </a:extLst>
          </p:cNvPr>
          <p:cNvCxnSpPr/>
          <p:nvPr/>
        </p:nvCxnSpPr>
        <p:spPr>
          <a:xfrm>
            <a:off x="390359" y="2985325"/>
            <a:ext cx="0" cy="159210"/>
          </a:xfrm>
          <a:prstGeom prst="line">
            <a:avLst/>
          </a:prstGeom>
          <a:ln>
            <a:solidFill>
              <a:srgbClr val="002060"/>
            </a:solidFill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78036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1093</TotalTime>
  <Words>359</Words>
  <Application>Microsoft Office PowerPoint</Application>
  <PresentationFormat>Panorámica</PresentationFormat>
  <Paragraphs>116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ADMINISTRACIÓN</dc:creator>
  <cp:lastModifiedBy>NÓMINAS</cp:lastModifiedBy>
  <cp:revision>61</cp:revision>
  <dcterms:created xsi:type="dcterms:W3CDTF">2019-04-22T02:01:37Z</dcterms:created>
  <dcterms:modified xsi:type="dcterms:W3CDTF">2020-07-17T19:49:04Z</dcterms:modified>
</cp:coreProperties>
</file>