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2" r:id="rId4"/>
    <p:sldId id="266" r:id="rId5"/>
    <p:sldId id="267" r:id="rId6"/>
  </p:sldIdLst>
  <p:sldSz cx="12192000" cy="6858000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FF"/>
    <a:srgbClr val="6699FF"/>
    <a:srgbClr val="3366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45320" y="588192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  <p:sp>
        <p:nvSpPr>
          <p:cNvPr id="7" name="Elipse 6"/>
          <p:cNvSpPr/>
          <p:nvPr/>
        </p:nvSpPr>
        <p:spPr>
          <a:xfrm>
            <a:off x="6895233" y="165200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</a:p>
        </p:txBody>
      </p:sp>
      <p:sp>
        <p:nvSpPr>
          <p:cNvPr id="8" name="Elipse 7"/>
          <p:cNvSpPr/>
          <p:nvPr/>
        </p:nvSpPr>
        <p:spPr>
          <a:xfrm>
            <a:off x="9396945" y="3063870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</a:p>
        </p:txBody>
      </p:sp>
      <p:sp>
        <p:nvSpPr>
          <p:cNvPr id="9" name="Elipse 8"/>
          <p:cNvSpPr/>
          <p:nvPr/>
        </p:nvSpPr>
        <p:spPr>
          <a:xfrm>
            <a:off x="2544245" y="2026089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 (A) JURIDICO</a:t>
            </a: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856671" y="1568600"/>
            <a:ext cx="19166" cy="26194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5850227" y="3467656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4985" y="202124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512771" y="3056218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3871620" y="2400175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108686" y="4781573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</a:p>
        </p:txBody>
      </p:sp>
      <p:sp>
        <p:nvSpPr>
          <p:cNvPr id="13" name="Elipse 12"/>
          <p:cNvSpPr/>
          <p:nvPr/>
        </p:nvSpPr>
        <p:spPr>
          <a:xfrm>
            <a:off x="8923923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285045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2035538" y="4153341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663596" y="4244835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862874" y="4195684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24718" y="4153341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8840146" y="3437956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9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60057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</a:p>
        </p:txBody>
      </p:sp>
      <p:sp>
        <p:nvSpPr>
          <p:cNvPr id="13" name="Elipse 12"/>
          <p:cNvSpPr/>
          <p:nvPr/>
        </p:nvSpPr>
        <p:spPr>
          <a:xfrm>
            <a:off x="571378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</a:p>
        </p:txBody>
      </p:sp>
      <p:sp>
        <p:nvSpPr>
          <p:cNvPr id="14" name="Elipse 13"/>
          <p:cNvSpPr/>
          <p:nvPr/>
        </p:nvSpPr>
        <p:spPr>
          <a:xfrm>
            <a:off x="975829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5" name="Elipse 14"/>
          <p:cNvSpPr/>
          <p:nvPr/>
        </p:nvSpPr>
        <p:spPr>
          <a:xfrm>
            <a:off x="859802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6" name="Elipse 15"/>
          <p:cNvSpPr/>
          <p:nvPr/>
        </p:nvSpPr>
        <p:spPr>
          <a:xfrm>
            <a:off x="5852093" y="3991152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7" name="Elipse 16"/>
          <p:cNvSpPr/>
          <p:nvPr/>
        </p:nvSpPr>
        <p:spPr>
          <a:xfrm>
            <a:off x="3510457" y="3991150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9" name="Elipse 18"/>
          <p:cNvSpPr/>
          <p:nvPr/>
        </p:nvSpPr>
        <p:spPr>
          <a:xfrm>
            <a:off x="6826994" y="3018040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</a:p>
        </p:txBody>
      </p:sp>
      <p:sp>
        <p:nvSpPr>
          <p:cNvPr id="20" name="Elipse 19"/>
          <p:cNvSpPr/>
          <p:nvPr/>
        </p:nvSpPr>
        <p:spPr>
          <a:xfrm>
            <a:off x="2252609" y="4236060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ALMACEN B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664649" y="399115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24" name="Elipse 23"/>
          <p:cNvSpPr/>
          <p:nvPr/>
        </p:nvSpPr>
        <p:spPr>
          <a:xfrm>
            <a:off x="888598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5406200" y="560565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2260920" y="5140115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 A</a:t>
            </a:r>
          </a:p>
        </p:txBody>
      </p:sp>
      <p:sp>
        <p:nvSpPr>
          <p:cNvPr id="27" name="Elipse 26"/>
          <p:cNvSpPr/>
          <p:nvPr/>
        </p:nvSpPr>
        <p:spPr>
          <a:xfrm>
            <a:off x="1004507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8" name="Elipse 27"/>
          <p:cNvSpPr/>
          <p:nvPr/>
        </p:nvSpPr>
        <p:spPr>
          <a:xfrm>
            <a:off x="7725754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9" name="Elipse 28"/>
          <p:cNvSpPr/>
          <p:nvPr/>
        </p:nvSpPr>
        <p:spPr>
          <a:xfrm>
            <a:off x="6566428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30" name="Elipse 29"/>
          <p:cNvSpPr/>
          <p:nvPr/>
        </p:nvSpPr>
        <p:spPr>
          <a:xfrm>
            <a:off x="718171" y="4692244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A </a:t>
            </a:r>
          </a:p>
        </p:txBody>
      </p:sp>
      <p:sp>
        <p:nvSpPr>
          <p:cNvPr id="31" name="Elipse 30"/>
          <p:cNvSpPr/>
          <p:nvPr/>
        </p:nvSpPr>
        <p:spPr>
          <a:xfrm>
            <a:off x="1376281" y="3534966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2" name="Elipse 31"/>
          <p:cNvSpPr/>
          <p:nvPr/>
        </p:nvSpPr>
        <p:spPr>
          <a:xfrm>
            <a:off x="137377" y="3536322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4" name="Elipse 33"/>
          <p:cNvSpPr/>
          <p:nvPr/>
        </p:nvSpPr>
        <p:spPr>
          <a:xfrm>
            <a:off x="7081516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223994" y="1912461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259174" y="1900393"/>
            <a:ext cx="25058" cy="27835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769033" y="1888683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endCxn id="14" idx="0"/>
          </p:cNvCxnSpPr>
          <p:nvPr/>
        </p:nvCxnSpPr>
        <p:spPr>
          <a:xfrm>
            <a:off x="10192847" y="1969066"/>
            <a:ext cx="69297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endCxn id="15" idx="0"/>
          </p:cNvCxnSpPr>
          <p:nvPr/>
        </p:nvCxnSpPr>
        <p:spPr>
          <a:xfrm>
            <a:off x="9046643" y="1944123"/>
            <a:ext cx="55231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4004855" y="1452683"/>
            <a:ext cx="0" cy="25301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20" idx="4"/>
            <a:endCxn id="26" idx="0"/>
          </p:cNvCxnSpPr>
          <p:nvPr/>
        </p:nvCxnSpPr>
        <p:spPr>
          <a:xfrm>
            <a:off x="2756462" y="4683931"/>
            <a:ext cx="8311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171411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079882" y="1913793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39266" y="1926997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5907240" y="4804756"/>
            <a:ext cx="4649927" cy="7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5918366" y="4813592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2" idx="6"/>
            <a:endCxn id="31" idx="2"/>
          </p:cNvCxnSpPr>
          <p:nvPr/>
        </p:nvCxnSpPr>
        <p:spPr>
          <a:xfrm flipV="1">
            <a:off x="1145083" y="3758902"/>
            <a:ext cx="231198" cy="13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 flipH="1">
            <a:off x="10552110" y="4813069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>
            <a:off x="9385629" y="4821905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7054853" y="4812547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5132819" y="3432396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 flipH="1">
            <a:off x="6282814" y="3432162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3A593EED-FA69-4BB2-B93F-98A8677D3307}"/>
              </a:ext>
            </a:extLst>
          </p:cNvPr>
          <p:cNvSpPr/>
          <p:nvPr/>
        </p:nvSpPr>
        <p:spPr>
          <a:xfrm>
            <a:off x="10834984" y="3982603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</a:p>
        </p:txBody>
      </p:sp>
      <p:sp>
        <p:nvSpPr>
          <p:cNvPr id="14" name="Elipse 13"/>
          <p:cNvSpPr/>
          <p:nvPr/>
        </p:nvSpPr>
        <p:spPr>
          <a:xfrm>
            <a:off x="9169546" y="3696677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D</a:t>
            </a: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C</a:t>
            </a: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393454" y="5652194"/>
            <a:ext cx="79431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8217769" y="632923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cxnSpLocks/>
          </p:cNvCxnSpPr>
          <p:nvPr/>
        </p:nvCxnSpPr>
        <p:spPr>
          <a:xfrm>
            <a:off x="8684539" y="3927143"/>
            <a:ext cx="512137" cy="151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cxnSpLocks/>
            <a:endCxn id="28" idx="0"/>
          </p:cNvCxnSpPr>
          <p:nvPr/>
        </p:nvCxnSpPr>
        <p:spPr>
          <a:xfrm>
            <a:off x="9926158" y="4600551"/>
            <a:ext cx="0" cy="5415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>
            <a:cxnSpLocks/>
          </p:cNvCxnSpPr>
          <p:nvPr/>
        </p:nvCxnSpPr>
        <p:spPr>
          <a:xfrm>
            <a:off x="8692823" y="4600551"/>
            <a:ext cx="0" cy="4939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>
            <a:cxnSpLocks/>
          </p:cNvCxnSpPr>
          <p:nvPr/>
        </p:nvCxnSpPr>
        <p:spPr>
          <a:xfrm>
            <a:off x="7384636" y="4594420"/>
            <a:ext cx="0" cy="5780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cxnSpLocks/>
            <a:stCxn id="15" idx="4"/>
          </p:cNvCxnSpPr>
          <p:nvPr/>
        </p:nvCxnSpPr>
        <p:spPr>
          <a:xfrm>
            <a:off x="8692823" y="3465911"/>
            <a:ext cx="0" cy="11285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endCxn id="24" idx="0"/>
          </p:cNvCxnSpPr>
          <p:nvPr/>
        </p:nvCxnSpPr>
        <p:spPr>
          <a:xfrm>
            <a:off x="8684127" y="5532810"/>
            <a:ext cx="8696" cy="1835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cxnSpLocks/>
          </p:cNvCxnSpPr>
          <p:nvPr/>
        </p:nvCxnSpPr>
        <p:spPr>
          <a:xfrm>
            <a:off x="8721622" y="6138151"/>
            <a:ext cx="0" cy="1773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7" name="Elipse 96"/>
          <p:cNvSpPr/>
          <p:nvPr/>
        </p:nvSpPr>
        <p:spPr>
          <a:xfrm>
            <a:off x="5869893" y="5707427"/>
            <a:ext cx="842305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99" name="Elipse 98"/>
          <p:cNvSpPr/>
          <p:nvPr/>
        </p:nvSpPr>
        <p:spPr>
          <a:xfrm>
            <a:off x="540975" y="5690954"/>
            <a:ext cx="842539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469471" y="5663123"/>
            <a:ext cx="826764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4886608" y="5714167"/>
            <a:ext cx="843064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255543" y="5665659"/>
            <a:ext cx="76897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048981" y="5741475"/>
            <a:ext cx="813165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153" name="Conector recto 152"/>
          <p:cNvCxnSpPr>
            <a:cxnSpLocks/>
          </p:cNvCxnSpPr>
          <p:nvPr/>
        </p:nvCxnSpPr>
        <p:spPr>
          <a:xfrm>
            <a:off x="3676700" y="5353357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cxnSpLocks/>
            <a:endCxn id="97" idx="0"/>
          </p:cNvCxnSpPr>
          <p:nvPr/>
        </p:nvCxnSpPr>
        <p:spPr>
          <a:xfrm>
            <a:off x="3676700" y="5353357"/>
            <a:ext cx="2614346" cy="3540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cxnSpLocks/>
            <a:endCxn id="101" idx="1"/>
          </p:cNvCxnSpPr>
          <p:nvPr/>
        </p:nvCxnSpPr>
        <p:spPr>
          <a:xfrm>
            <a:off x="3676700" y="5353357"/>
            <a:ext cx="1333372" cy="424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cxnSpLocks/>
            <a:endCxn id="26" idx="7"/>
          </p:cNvCxnSpPr>
          <p:nvPr/>
        </p:nvCxnSpPr>
        <p:spPr>
          <a:xfrm flipH="1">
            <a:off x="3071443" y="5353357"/>
            <a:ext cx="605257" cy="3644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652B77A7-0855-4F75-8BF6-A36F09A541E7}"/>
              </a:ext>
            </a:extLst>
          </p:cNvPr>
          <p:cNvCxnSpPr>
            <a:cxnSpLocks/>
          </p:cNvCxnSpPr>
          <p:nvPr/>
        </p:nvCxnSpPr>
        <p:spPr>
          <a:xfrm flipV="1">
            <a:off x="7384636" y="4582267"/>
            <a:ext cx="2566460" cy="121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CAD759F-2854-429E-B2D8-1FE601FAC18F}"/>
              </a:ext>
            </a:extLst>
          </p:cNvPr>
          <p:cNvCxnSpPr/>
          <p:nvPr/>
        </p:nvCxnSpPr>
        <p:spPr>
          <a:xfrm flipH="1">
            <a:off x="2084298" y="5334197"/>
            <a:ext cx="1592402" cy="3506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E436FB6-1F60-494F-80E9-008D159D50B6}"/>
              </a:ext>
            </a:extLst>
          </p:cNvPr>
          <p:cNvCxnSpPr/>
          <p:nvPr/>
        </p:nvCxnSpPr>
        <p:spPr>
          <a:xfrm flipH="1">
            <a:off x="1026556" y="5334197"/>
            <a:ext cx="2650144" cy="3479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C7EB67A4-2F39-419C-B3D5-653583CBAAC0}"/>
              </a:ext>
            </a:extLst>
          </p:cNvPr>
          <p:cNvCxnSpPr/>
          <p:nvPr/>
        </p:nvCxnSpPr>
        <p:spPr>
          <a:xfrm>
            <a:off x="3676700" y="5319666"/>
            <a:ext cx="491366" cy="4437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4D2BD3D-0A09-44EC-B37E-92DE4FCDB310}"/>
              </a:ext>
            </a:extLst>
          </p:cNvPr>
          <p:cNvCxnSpPr>
            <a:cxnSpLocks/>
          </p:cNvCxnSpPr>
          <p:nvPr/>
        </p:nvCxnSpPr>
        <p:spPr>
          <a:xfrm>
            <a:off x="3679385" y="4598146"/>
            <a:ext cx="0" cy="7538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EDF88159-8F47-4EF1-9D70-7C3E1E74E82D}"/>
              </a:ext>
            </a:extLst>
          </p:cNvPr>
          <p:cNvCxnSpPr>
            <a:cxnSpLocks/>
          </p:cNvCxnSpPr>
          <p:nvPr/>
        </p:nvCxnSpPr>
        <p:spPr>
          <a:xfrm>
            <a:off x="3670203" y="4942268"/>
            <a:ext cx="49786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2E427412-BB24-4B82-978A-99E14241CB2A}"/>
              </a:ext>
            </a:extLst>
          </p:cNvPr>
          <p:cNvSpPr/>
          <p:nvPr/>
        </p:nvSpPr>
        <p:spPr>
          <a:xfrm>
            <a:off x="4158423" y="4699798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</a:p>
        </p:txBody>
      </p: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527473" y="2630191"/>
            <a:ext cx="1367928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DE MANTENIMIENTO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9" name="Elipse 8"/>
          <p:cNvSpPr/>
          <p:nvPr/>
        </p:nvSpPr>
        <p:spPr>
          <a:xfrm>
            <a:off x="2236999" y="3687168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99238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ADMINISTRATIVO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953590" y="1885426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  <a:stCxn id="28" idx="4"/>
          </p:cNvCxnSpPr>
          <p:nvPr/>
        </p:nvCxnSpPr>
        <p:spPr>
          <a:xfrm flipH="1">
            <a:off x="2910366" y="3178365"/>
            <a:ext cx="45934" cy="496407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endCxn id="30" idx="0"/>
          </p:cNvCxnSpPr>
          <p:nvPr/>
        </p:nvCxnSpPr>
        <p:spPr>
          <a:xfrm>
            <a:off x="8379080" y="1907441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2263993" y="2568495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CALIDAD DEL AGUA 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12271" y="2621281"/>
            <a:ext cx="117177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PROYECTOS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7622683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 ELECTROMECANICO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060818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(29) 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520464" y="4459419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3949467" y="4794130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LABORATORISTA 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1013594" y="4708582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795360" y="4712575"/>
            <a:ext cx="1144182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892397" y="4697550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>
            <a:cxnSpLocks/>
          </p:cNvCxnSpPr>
          <p:nvPr/>
        </p:nvCxnSpPr>
        <p:spPr>
          <a:xfrm flipH="1">
            <a:off x="583096" y="4449566"/>
            <a:ext cx="3938088" cy="296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/>
          <p:nvPr/>
        </p:nvCxnSpPr>
        <p:spPr>
          <a:xfrm flipH="1" flipV="1">
            <a:off x="2402167" y="4438324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/>
          <p:nvPr/>
        </p:nvCxnSpPr>
        <p:spPr>
          <a:xfrm flipV="1">
            <a:off x="3378122" y="4451377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/>
          <p:nvPr/>
        </p:nvCxnSpPr>
        <p:spPr>
          <a:xfrm flipH="1">
            <a:off x="2889426" y="4250012"/>
            <a:ext cx="6688" cy="1927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/>
          <p:nvPr/>
        </p:nvCxnSpPr>
        <p:spPr>
          <a:xfrm flipV="1">
            <a:off x="1501801" y="4438325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Elipse 13">
            <a:extLst>
              <a:ext uri="{FF2B5EF4-FFF2-40B4-BE49-F238E27FC236}">
                <a16:creationId xmlns:a16="http://schemas.microsoft.com/office/drawing/2014/main" id="{00CE6695-B109-4DC7-BC4D-3D296195D965}"/>
              </a:ext>
            </a:extLst>
          </p:cNvPr>
          <p:cNvSpPr/>
          <p:nvPr/>
        </p:nvSpPr>
        <p:spPr>
          <a:xfrm>
            <a:off x="101926" y="4725930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61" name="Conector recto 24">
            <a:extLst>
              <a:ext uri="{FF2B5EF4-FFF2-40B4-BE49-F238E27FC236}">
                <a16:creationId xmlns:a16="http://schemas.microsoft.com/office/drawing/2014/main" id="{E906F43E-D015-4E95-85A4-AD2BD369548B}"/>
              </a:ext>
            </a:extLst>
          </p:cNvPr>
          <p:cNvCxnSpPr/>
          <p:nvPr/>
        </p:nvCxnSpPr>
        <p:spPr>
          <a:xfrm flipV="1">
            <a:off x="590133" y="4455673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53132C9-BB13-4E9C-B7AF-09283463A0B9}"/>
              </a:ext>
            </a:extLst>
          </p:cNvPr>
          <p:cNvCxnSpPr>
            <a:endCxn id="45" idx="0"/>
          </p:cNvCxnSpPr>
          <p:nvPr/>
        </p:nvCxnSpPr>
        <p:spPr>
          <a:xfrm>
            <a:off x="4905969" y="1872650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Elipse 44">
            <a:extLst>
              <a:ext uri="{FF2B5EF4-FFF2-40B4-BE49-F238E27FC236}">
                <a16:creationId xmlns:a16="http://schemas.microsoft.com/office/drawing/2014/main" id="{22694A0C-284F-4D0A-910F-52A09F691ACC}"/>
              </a:ext>
            </a:extLst>
          </p:cNvPr>
          <p:cNvSpPr/>
          <p:nvPr/>
        </p:nvSpPr>
        <p:spPr>
          <a:xfrm>
            <a:off x="4149572" y="2634513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494906" y="2419863"/>
            <a:ext cx="1044523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(2)</a:t>
            </a:r>
          </a:p>
        </p:txBody>
      </p:sp>
      <p:sp>
        <p:nvSpPr>
          <p:cNvPr id="33" name="Elipse 32"/>
          <p:cNvSpPr/>
          <p:nvPr/>
        </p:nvSpPr>
        <p:spPr>
          <a:xfrm>
            <a:off x="5198437" y="3403676"/>
            <a:ext cx="936088" cy="46840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C (2)</a:t>
            </a:r>
          </a:p>
        </p:txBody>
      </p:sp>
      <p:sp>
        <p:nvSpPr>
          <p:cNvPr id="35" name="Elipse 34"/>
          <p:cNvSpPr/>
          <p:nvPr/>
        </p:nvSpPr>
        <p:spPr>
          <a:xfrm>
            <a:off x="6731701" y="2365127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(4)</a:t>
            </a:r>
          </a:p>
        </p:txBody>
      </p:sp>
      <p:sp>
        <p:nvSpPr>
          <p:cNvPr id="36" name="Elipse 35"/>
          <p:cNvSpPr/>
          <p:nvPr/>
        </p:nvSpPr>
        <p:spPr>
          <a:xfrm>
            <a:off x="6147108" y="3394017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(3)</a:t>
            </a:r>
          </a:p>
        </p:txBody>
      </p:sp>
      <p:sp>
        <p:nvSpPr>
          <p:cNvPr id="37" name="Elipse 36"/>
          <p:cNvSpPr/>
          <p:nvPr/>
        </p:nvSpPr>
        <p:spPr>
          <a:xfrm>
            <a:off x="7154463" y="3394015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(10) </a:t>
            </a:r>
          </a:p>
        </p:txBody>
      </p:sp>
      <p:sp>
        <p:nvSpPr>
          <p:cNvPr id="39" name="Elipse 38"/>
          <p:cNvSpPr/>
          <p:nvPr/>
        </p:nvSpPr>
        <p:spPr>
          <a:xfrm>
            <a:off x="3567674" y="2429356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(2)</a:t>
            </a:r>
          </a:p>
        </p:txBody>
      </p:sp>
      <p:sp>
        <p:nvSpPr>
          <p:cNvPr id="40" name="Elipse 39"/>
          <p:cNvSpPr/>
          <p:nvPr/>
        </p:nvSpPr>
        <p:spPr>
          <a:xfrm>
            <a:off x="9639455" y="2466765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1342342" y="3161430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(3) </a:t>
            </a:r>
          </a:p>
        </p:txBody>
      </p:sp>
      <p:sp>
        <p:nvSpPr>
          <p:cNvPr id="43" name="Elipse 42"/>
          <p:cNvSpPr/>
          <p:nvPr/>
        </p:nvSpPr>
        <p:spPr>
          <a:xfrm>
            <a:off x="2357997" y="3169710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(3)</a:t>
            </a:r>
          </a:p>
        </p:txBody>
      </p:sp>
      <p:sp>
        <p:nvSpPr>
          <p:cNvPr id="44" name="Elipse 43"/>
          <p:cNvSpPr/>
          <p:nvPr/>
        </p:nvSpPr>
        <p:spPr>
          <a:xfrm>
            <a:off x="55774" y="3150330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D (2)</a:t>
            </a:r>
          </a:p>
        </p:txBody>
      </p:sp>
      <p:sp>
        <p:nvSpPr>
          <p:cNvPr id="45" name="Elipse 44"/>
          <p:cNvSpPr/>
          <p:nvPr/>
        </p:nvSpPr>
        <p:spPr>
          <a:xfrm>
            <a:off x="3482834" y="3135431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200945" y="2442569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(1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(3)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5992785" y="2206872"/>
            <a:ext cx="8260" cy="2498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cxnSpLocks/>
          </p:cNvCxnSpPr>
          <p:nvPr/>
        </p:nvCxnSpPr>
        <p:spPr>
          <a:xfrm>
            <a:off x="4017860" y="2224921"/>
            <a:ext cx="3211300" cy="1560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endCxn id="39" idx="0"/>
          </p:cNvCxnSpPr>
          <p:nvPr/>
        </p:nvCxnSpPr>
        <p:spPr>
          <a:xfrm>
            <a:off x="4007587" y="2216572"/>
            <a:ext cx="18318" cy="2127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cxnSpLocks/>
          </p:cNvCxnSpPr>
          <p:nvPr/>
        </p:nvCxnSpPr>
        <p:spPr>
          <a:xfrm flipH="1">
            <a:off x="8634301" y="2329404"/>
            <a:ext cx="18031" cy="12736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7229160" y="223169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2754423" y="3004949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1756628" y="3007778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41" idx="4"/>
          </p:cNvCxnSpPr>
          <p:nvPr/>
        </p:nvCxnSpPr>
        <p:spPr>
          <a:xfrm>
            <a:off x="1774650" y="2857081"/>
            <a:ext cx="0" cy="1428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stCxn id="35" idx="4"/>
          </p:cNvCxnSpPr>
          <p:nvPr/>
        </p:nvCxnSpPr>
        <p:spPr>
          <a:xfrm flipH="1">
            <a:off x="6623053" y="2964680"/>
            <a:ext cx="655293" cy="31540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4"/>
          </p:cNvCxnSpPr>
          <p:nvPr/>
        </p:nvCxnSpPr>
        <p:spPr>
          <a:xfrm>
            <a:off x="6017168" y="3019416"/>
            <a:ext cx="621309" cy="2447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5602169" y="328008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4540958" y="2418672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995633" y="2244970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>
            <a:cxnSpLocks/>
          </p:cNvCxnSpPr>
          <p:nvPr/>
        </p:nvCxnSpPr>
        <p:spPr>
          <a:xfrm flipH="1" flipV="1">
            <a:off x="394739" y="3000926"/>
            <a:ext cx="3521649" cy="841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3916388" y="2995131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>
            <a:cxnSpLocks/>
          </p:cNvCxnSpPr>
          <p:nvPr/>
        </p:nvCxnSpPr>
        <p:spPr>
          <a:xfrm flipH="1">
            <a:off x="5602169" y="326414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6638477" y="3280082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638787" y="3264149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62599" y="2487427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EQ. HIDRONEUMÁTICO  (1)  </a:t>
            </a:r>
          </a:p>
        </p:txBody>
      </p:sp>
      <p:cxnSp>
        <p:nvCxnSpPr>
          <p:cNvPr id="156" name="Conector recto 155"/>
          <p:cNvCxnSpPr>
            <a:stCxn id="53" idx="2"/>
          </p:cNvCxnSpPr>
          <p:nvPr/>
        </p:nvCxnSpPr>
        <p:spPr>
          <a:xfrm>
            <a:off x="5882013" y="2079081"/>
            <a:ext cx="13752" cy="14584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>
            <a:cxnSpLocks/>
          </p:cNvCxnSpPr>
          <p:nvPr/>
        </p:nvCxnSpPr>
        <p:spPr>
          <a:xfrm flipH="1">
            <a:off x="8637992" y="2302369"/>
            <a:ext cx="3150897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10083001" y="2307498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CC76B3D-00C7-4969-A4C4-FAE5C4463D08}"/>
              </a:ext>
            </a:extLst>
          </p:cNvPr>
          <p:cNvCxnSpPr/>
          <p:nvPr/>
        </p:nvCxnSpPr>
        <p:spPr>
          <a:xfrm>
            <a:off x="390359" y="2985325"/>
            <a:ext cx="0" cy="15921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360</Words>
  <Application>Microsoft Office PowerPoint</Application>
  <PresentationFormat>Panorámica</PresentationFormat>
  <Paragraphs>116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65</cp:revision>
  <cp:lastPrinted>2020-10-19T17:10:42Z</cp:lastPrinted>
  <dcterms:created xsi:type="dcterms:W3CDTF">2019-04-22T02:01:37Z</dcterms:created>
  <dcterms:modified xsi:type="dcterms:W3CDTF">2020-10-19T18:23:27Z</dcterms:modified>
</cp:coreProperties>
</file>