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2" r:id="rId4"/>
    <p:sldId id="266" r:id="rId5"/>
    <p:sldId id="267" r:id="rId6"/>
  </p:sldIdLst>
  <p:sldSz cx="12192000" cy="6858000"/>
  <p:notesSz cx="6799263" cy="99298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33CC"/>
    <a:srgbClr val="9900FF"/>
    <a:srgbClr val="6699FF"/>
    <a:srgbClr val="FF7C80"/>
    <a:srgbClr val="FF99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24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55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20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14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38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44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79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97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04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45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433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1899-9C7D-4B0A-8F74-D1615ED6BFDB}" type="datetimeFigureOut">
              <a:rPr lang="es-MX" smtClean="0"/>
              <a:t>21/04/2022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96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374644" y="1957184"/>
            <a:ext cx="1442712" cy="989216"/>
          </a:xfrm>
          <a:prstGeom prst="ellipse">
            <a:avLst/>
          </a:prstGeom>
          <a:solidFill>
            <a:srgbClr val="3366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</a:t>
            </a:r>
          </a:p>
        </p:txBody>
      </p:sp>
      <p:sp>
        <p:nvSpPr>
          <p:cNvPr id="7" name="Elipse 6"/>
          <p:cNvSpPr/>
          <p:nvPr/>
        </p:nvSpPr>
        <p:spPr>
          <a:xfrm>
            <a:off x="7126248" y="2852273"/>
            <a:ext cx="1327375" cy="748172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DIRECCIÓN</a:t>
            </a:r>
          </a:p>
        </p:txBody>
      </p:sp>
      <p:sp>
        <p:nvSpPr>
          <p:cNvPr id="8" name="Elipse 7"/>
          <p:cNvSpPr/>
          <p:nvPr/>
        </p:nvSpPr>
        <p:spPr>
          <a:xfrm>
            <a:off x="9626269" y="3808937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DE CULTURA DEL AGUA Y COMUNICACION SOCIAL</a:t>
            </a:r>
          </a:p>
        </p:txBody>
      </p:sp>
      <p:sp>
        <p:nvSpPr>
          <p:cNvPr id="9" name="Elipse 8"/>
          <p:cNvSpPr/>
          <p:nvPr/>
        </p:nvSpPr>
        <p:spPr>
          <a:xfrm>
            <a:off x="2777371" y="3460758"/>
            <a:ext cx="1327375" cy="74817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JURIDICO</a:t>
            </a:r>
          </a:p>
        </p:txBody>
      </p:sp>
      <p:cxnSp>
        <p:nvCxnSpPr>
          <p:cNvPr id="11" name="Conector recto 10"/>
          <p:cNvCxnSpPr>
            <a:cxnSpLocks/>
          </p:cNvCxnSpPr>
          <p:nvPr/>
        </p:nvCxnSpPr>
        <p:spPr>
          <a:xfrm flipH="1">
            <a:off x="6085995" y="2946400"/>
            <a:ext cx="10005" cy="19867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6079551" y="4212723"/>
            <a:ext cx="1648029" cy="573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6096000" y="3221514"/>
            <a:ext cx="1021935" cy="1878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7742095" y="3801285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DE CULTURA DEL AGUA Y COMUNICACION SOCIAL</a:t>
            </a:r>
          </a:p>
        </p:txBody>
      </p:sp>
      <p:cxnSp>
        <p:nvCxnSpPr>
          <p:cNvPr id="24" name="Conector recto 23"/>
          <p:cNvCxnSpPr/>
          <p:nvPr/>
        </p:nvCxnSpPr>
        <p:spPr>
          <a:xfrm flipV="1">
            <a:off x="4104746" y="3834844"/>
            <a:ext cx="1991254" cy="56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Elipse 11"/>
          <p:cNvSpPr/>
          <p:nvPr/>
        </p:nvSpPr>
        <p:spPr>
          <a:xfrm>
            <a:off x="5338010" y="552664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COMERCIAL</a:t>
            </a:r>
          </a:p>
        </p:txBody>
      </p:sp>
      <p:sp>
        <p:nvSpPr>
          <p:cNvPr id="13" name="Elipse 12"/>
          <p:cNvSpPr/>
          <p:nvPr/>
        </p:nvSpPr>
        <p:spPr>
          <a:xfrm>
            <a:off x="9153247" y="5552547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ADMINISTRATIVA</a:t>
            </a:r>
          </a:p>
        </p:txBody>
      </p:sp>
      <p:sp>
        <p:nvSpPr>
          <p:cNvPr id="16" name="Elipse 15"/>
          <p:cNvSpPr/>
          <p:nvPr/>
        </p:nvSpPr>
        <p:spPr>
          <a:xfrm>
            <a:off x="1514369" y="5552547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OPERATIVA</a:t>
            </a:r>
          </a:p>
        </p:txBody>
      </p:sp>
      <p:cxnSp>
        <p:nvCxnSpPr>
          <p:cNvPr id="18" name="Conector recto 17"/>
          <p:cNvCxnSpPr/>
          <p:nvPr/>
        </p:nvCxnSpPr>
        <p:spPr>
          <a:xfrm>
            <a:off x="2264862" y="4898408"/>
            <a:ext cx="7629393" cy="846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9892920" y="4989902"/>
            <a:ext cx="1" cy="54655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6085993" y="4940751"/>
            <a:ext cx="2" cy="5795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2254042" y="4898408"/>
            <a:ext cx="2" cy="6301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 flipV="1">
            <a:off x="9069470" y="4183023"/>
            <a:ext cx="556799" cy="264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B209B93E-614A-468A-B90F-A765C1336503}"/>
              </a:ext>
            </a:extLst>
          </p:cNvPr>
          <p:cNvSpPr/>
          <p:nvPr/>
        </p:nvSpPr>
        <p:spPr>
          <a:xfrm>
            <a:off x="5364637" y="490154"/>
            <a:ext cx="1442712" cy="989216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CONSEJO DIRECTIVO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6068FD01-57CB-4C88-9E3F-D685D62078F2}"/>
              </a:ext>
            </a:extLst>
          </p:cNvPr>
          <p:cNvCxnSpPr>
            <a:cxnSpLocks/>
            <a:stCxn id="25" idx="4"/>
            <a:endCxn id="3" idx="0"/>
          </p:cNvCxnSpPr>
          <p:nvPr/>
        </p:nvCxnSpPr>
        <p:spPr>
          <a:xfrm>
            <a:off x="6085993" y="1479370"/>
            <a:ext cx="10007" cy="47781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641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4055812" y="2985678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 DE RH</a:t>
            </a:r>
          </a:p>
        </p:txBody>
      </p:sp>
      <p:sp>
        <p:nvSpPr>
          <p:cNvPr id="13" name="Elipse 12"/>
          <p:cNvSpPr/>
          <p:nvPr/>
        </p:nvSpPr>
        <p:spPr>
          <a:xfrm>
            <a:off x="5391244" y="2986242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ADQUICIONES</a:t>
            </a:r>
          </a:p>
        </p:txBody>
      </p:sp>
      <p:sp>
        <p:nvSpPr>
          <p:cNvPr id="14" name="Elipse 13"/>
          <p:cNvSpPr/>
          <p:nvPr/>
        </p:nvSpPr>
        <p:spPr>
          <a:xfrm>
            <a:off x="9649869" y="3982603"/>
            <a:ext cx="890812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15" name="Elipse 14"/>
          <p:cNvSpPr/>
          <p:nvPr/>
        </p:nvSpPr>
        <p:spPr>
          <a:xfrm>
            <a:off x="8637430" y="3973265"/>
            <a:ext cx="890812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16" name="Elipse 15"/>
          <p:cNvSpPr/>
          <p:nvPr/>
        </p:nvSpPr>
        <p:spPr>
          <a:xfrm>
            <a:off x="5412038" y="4001443"/>
            <a:ext cx="1352011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sp>
        <p:nvSpPr>
          <p:cNvPr id="17" name="Elipse 16"/>
          <p:cNvSpPr/>
          <p:nvPr/>
        </p:nvSpPr>
        <p:spPr>
          <a:xfrm>
            <a:off x="2591652" y="4074132"/>
            <a:ext cx="1343153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sp>
        <p:nvSpPr>
          <p:cNvPr id="19" name="Elipse 18"/>
          <p:cNvSpPr/>
          <p:nvPr/>
        </p:nvSpPr>
        <p:spPr>
          <a:xfrm>
            <a:off x="6772072" y="3018237"/>
            <a:ext cx="1184810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CONTABILIDAD</a:t>
            </a:r>
          </a:p>
        </p:txBody>
      </p:sp>
      <p:sp>
        <p:nvSpPr>
          <p:cNvPr id="20" name="Elipse 19"/>
          <p:cNvSpPr/>
          <p:nvPr/>
        </p:nvSpPr>
        <p:spPr>
          <a:xfrm>
            <a:off x="1536815" y="4267676"/>
            <a:ext cx="1154192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ALMACENISTA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 ADMINISTRATIVO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4006579" y="3981142"/>
            <a:ext cx="1343055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sp>
        <p:nvSpPr>
          <p:cNvPr id="24" name="Elipse 23"/>
          <p:cNvSpPr/>
          <p:nvPr/>
        </p:nvSpPr>
        <p:spPr>
          <a:xfrm>
            <a:off x="8938124" y="5619671"/>
            <a:ext cx="1128487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5" name="Elipse 24"/>
          <p:cNvSpPr/>
          <p:nvPr/>
        </p:nvSpPr>
        <p:spPr>
          <a:xfrm>
            <a:off x="6418746" y="555527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6" name="Elipse 25"/>
          <p:cNvSpPr/>
          <p:nvPr/>
        </p:nvSpPr>
        <p:spPr>
          <a:xfrm>
            <a:off x="1598890" y="5171731"/>
            <a:ext cx="100770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ALMACÉN </a:t>
            </a:r>
          </a:p>
        </p:txBody>
      </p:sp>
      <p:sp>
        <p:nvSpPr>
          <p:cNvPr id="30" name="Elipse 29"/>
          <p:cNvSpPr/>
          <p:nvPr/>
        </p:nvSpPr>
        <p:spPr>
          <a:xfrm>
            <a:off x="723168" y="3804356"/>
            <a:ext cx="1064917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GENERALES A </a:t>
            </a:r>
          </a:p>
        </p:txBody>
      </p:sp>
      <p:sp>
        <p:nvSpPr>
          <p:cNvPr id="34" name="Elipse 33"/>
          <p:cNvSpPr/>
          <p:nvPr/>
        </p:nvSpPr>
        <p:spPr>
          <a:xfrm>
            <a:off x="7050881" y="1071797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FINANCIERO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5918525" y="1912968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cxnSpLocks/>
          </p:cNvCxnSpPr>
          <p:nvPr/>
        </p:nvCxnSpPr>
        <p:spPr>
          <a:xfrm>
            <a:off x="1284232" y="1900393"/>
            <a:ext cx="0" cy="19039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2107003" y="1920299"/>
            <a:ext cx="4238" cy="23443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5420673" cy="746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cxnSpLocks/>
            <a:endCxn id="14" idx="0"/>
          </p:cNvCxnSpPr>
          <p:nvPr/>
        </p:nvCxnSpPr>
        <p:spPr>
          <a:xfrm>
            <a:off x="10084425" y="1960517"/>
            <a:ext cx="10850" cy="20220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>
            <a:cxnSpLocks/>
            <a:endCxn id="15" idx="0"/>
          </p:cNvCxnSpPr>
          <p:nvPr/>
        </p:nvCxnSpPr>
        <p:spPr>
          <a:xfrm flipH="1">
            <a:off x="9082836" y="1926236"/>
            <a:ext cx="3218" cy="204702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11324558" y="1977379"/>
            <a:ext cx="28559" cy="201377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>
            <a:cxnSpLocks/>
          </p:cNvCxnSpPr>
          <p:nvPr/>
        </p:nvCxnSpPr>
        <p:spPr>
          <a:xfrm>
            <a:off x="3313526" y="1472019"/>
            <a:ext cx="258204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Conector recto 5"/>
          <p:cNvCxnSpPr>
            <a:cxnSpLocks/>
          </p:cNvCxnSpPr>
          <p:nvPr/>
        </p:nvCxnSpPr>
        <p:spPr>
          <a:xfrm>
            <a:off x="3313526" y="1487468"/>
            <a:ext cx="0" cy="257835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Conector recto 51"/>
          <p:cNvCxnSpPr>
            <a:cxnSpLocks/>
            <a:stCxn id="20" idx="4"/>
            <a:endCxn id="26" idx="0"/>
          </p:cNvCxnSpPr>
          <p:nvPr/>
        </p:nvCxnSpPr>
        <p:spPr>
          <a:xfrm flipH="1">
            <a:off x="2102743" y="4715547"/>
            <a:ext cx="11168" cy="4561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8254094" y="1940055"/>
            <a:ext cx="64280" cy="36752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>
            <a:off x="4535120" y="1914946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>
            <a:off x="7370638" y="1927194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Conector recto 70"/>
          <p:cNvCxnSpPr>
            <a:cxnSpLocks/>
          </p:cNvCxnSpPr>
          <p:nvPr/>
        </p:nvCxnSpPr>
        <p:spPr>
          <a:xfrm flipH="1" flipV="1">
            <a:off x="6908801" y="4764808"/>
            <a:ext cx="2559511" cy="986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>
            <a:cxnSpLocks/>
          </p:cNvCxnSpPr>
          <p:nvPr/>
        </p:nvCxnSpPr>
        <p:spPr>
          <a:xfrm>
            <a:off x="6922599" y="4774668"/>
            <a:ext cx="14648" cy="77748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>
            <a:cxnSpLocks/>
          </p:cNvCxnSpPr>
          <p:nvPr/>
        </p:nvCxnSpPr>
        <p:spPr>
          <a:xfrm flipH="1">
            <a:off x="9468313" y="4764808"/>
            <a:ext cx="12684" cy="84916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8" name="Conector recto 127"/>
          <p:cNvCxnSpPr/>
          <p:nvPr/>
        </p:nvCxnSpPr>
        <p:spPr>
          <a:xfrm flipH="1">
            <a:off x="4588057" y="3433549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9" name="Conector recto 128"/>
          <p:cNvCxnSpPr>
            <a:cxnSpLocks/>
          </p:cNvCxnSpPr>
          <p:nvPr/>
        </p:nvCxnSpPr>
        <p:spPr>
          <a:xfrm>
            <a:off x="5917732" y="3429843"/>
            <a:ext cx="0" cy="56328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Elipse 46">
            <a:extLst>
              <a:ext uri="{FF2B5EF4-FFF2-40B4-BE49-F238E27FC236}">
                <a16:creationId xmlns:a16="http://schemas.microsoft.com/office/drawing/2014/main" id="{3A593EED-FA69-4BB2-B93F-98A8677D3307}"/>
              </a:ext>
            </a:extLst>
          </p:cNvPr>
          <p:cNvSpPr/>
          <p:nvPr/>
        </p:nvSpPr>
        <p:spPr>
          <a:xfrm>
            <a:off x="10649103" y="3982603"/>
            <a:ext cx="1372321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8BA3A809-8C90-4560-9CB5-534CC66022CF}"/>
              </a:ext>
            </a:extLst>
          </p:cNvPr>
          <p:cNvSpPr/>
          <p:nvPr/>
        </p:nvSpPr>
        <p:spPr>
          <a:xfrm>
            <a:off x="7735351" y="5604612"/>
            <a:ext cx="1128487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11761BB9-4096-4E62-8574-EC114055A9D3}"/>
              </a:ext>
            </a:extLst>
          </p:cNvPr>
          <p:cNvSpPr/>
          <p:nvPr/>
        </p:nvSpPr>
        <p:spPr>
          <a:xfrm>
            <a:off x="6861459" y="4034016"/>
            <a:ext cx="1362279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 B</a:t>
            </a: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D5ED8241-6628-4AF1-B4EC-A1690212774D}"/>
              </a:ext>
            </a:extLst>
          </p:cNvPr>
          <p:cNvCxnSpPr>
            <a:cxnSpLocks/>
          </p:cNvCxnSpPr>
          <p:nvPr/>
        </p:nvCxnSpPr>
        <p:spPr>
          <a:xfrm>
            <a:off x="7390323" y="3470731"/>
            <a:ext cx="0" cy="56328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53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268427" y="3018040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B</a:t>
            </a:r>
          </a:p>
        </p:txBody>
      </p:sp>
      <p:sp>
        <p:nvSpPr>
          <p:cNvPr id="14" name="Elipse 13"/>
          <p:cNvSpPr/>
          <p:nvPr/>
        </p:nvSpPr>
        <p:spPr>
          <a:xfrm>
            <a:off x="9169546" y="3696677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D</a:t>
            </a:r>
          </a:p>
        </p:txBody>
      </p:sp>
      <p:sp>
        <p:nvSpPr>
          <p:cNvPr id="15" name="Elipse 14"/>
          <p:cNvSpPr/>
          <p:nvPr/>
        </p:nvSpPr>
        <p:spPr>
          <a:xfrm>
            <a:off x="8188970" y="3018040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(A) COMERCIAL</a:t>
            </a:r>
          </a:p>
        </p:txBody>
      </p:sp>
      <p:sp>
        <p:nvSpPr>
          <p:cNvPr id="17" name="Elipse 16"/>
          <p:cNvSpPr/>
          <p:nvPr/>
        </p:nvSpPr>
        <p:spPr>
          <a:xfrm>
            <a:off x="2988835" y="1247065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C</a:t>
            </a:r>
          </a:p>
        </p:txBody>
      </p:sp>
      <p:sp>
        <p:nvSpPr>
          <p:cNvPr id="19" name="Elipse 18"/>
          <p:cNvSpPr/>
          <p:nvPr/>
        </p:nvSpPr>
        <p:spPr>
          <a:xfrm>
            <a:off x="5398342" y="3048405"/>
            <a:ext cx="1007706" cy="44787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A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COORDINADOR(A) COMERCIAL</a:t>
            </a:r>
          </a:p>
        </p:txBody>
      </p:sp>
      <p:sp>
        <p:nvSpPr>
          <p:cNvPr id="23" name="Elipse 22"/>
          <p:cNvSpPr/>
          <p:nvPr/>
        </p:nvSpPr>
        <p:spPr>
          <a:xfrm>
            <a:off x="6696331" y="3084347"/>
            <a:ext cx="1007706" cy="447871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D</a:t>
            </a:r>
          </a:p>
        </p:txBody>
      </p:sp>
      <p:sp>
        <p:nvSpPr>
          <p:cNvPr id="24" name="Elipse 23"/>
          <p:cNvSpPr/>
          <p:nvPr/>
        </p:nvSpPr>
        <p:spPr>
          <a:xfrm>
            <a:off x="8188970" y="5716326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B</a:t>
            </a:r>
          </a:p>
        </p:txBody>
      </p:sp>
      <p:sp>
        <p:nvSpPr>
          <p:cNvPr id="25" name="Elipse 24"/>
          <p:cNvSpPr/>
          <p:nvPr/>
        </p:nvSpPr>
        <p:spPr>
          <a:xfrm>
            <a:off x="6901375" y="5163993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6" name="Elipse 25"/>
          <p:cNvSpPr/>
          <p:nvPr/>
        </p:nvSpPr>
        <p:spPr>
          <a:xfrm>
            <a:off x="2393453" y="5652194"/>
            <a:ext cx="995294" cy="447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27" name="Elipse 26"/>
          <p:cNvSpPr/>
          <p:nvPr/>
        </p:nvSpPr>
        <p:spPr>
          <a:xfrm>
            <a:off x="8217769" y="632923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sp>
        <p:nvSpPr>
          <p:cNvPr id="28" name="Elipse 27"/>
          <p:cNvSpPr/>
          <p:nvPr/>
        </p:nvSpPr>
        <p:spPr>
          <a:xfrm>
            <a:off x="9422305" y="514212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9" name="Elipse 28"/>
          <p:cNvSpPr/>
          <p:nvPr/>
        </p:nvSpPr>
        <p:spPr>
          <a:xfrm>
            <a:off x="8161840" y="5117192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30" name="Elipse 29"/>
          <p:cNvSpPr/>
          <p:nvPr/>
        </p:nvSpPr>
        <p:spPr>
          <a:xfrm>
            <a:off x="771837" y="3004487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</a:t>
            </a:r>
            <a:r>
              <a:rPr lang="es-MX" sz="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COMERCIAL C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Elipse 30"/>
          <p:cNvSpPr/>
          <p:nvPr/>
        </p:nvSpPr>
        <p:spPr>
          <a:xfrm>
            <a:off x="780379" y="3718400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AFOROS</a:t>
            </a:r>
          </a:p>
        </p:txBody>
      </p:sp>
      <p:sp>
        <p:nvSpPr>
          <p:cNvPr id="34" name="Elipse 33"/>
          <p:cNvSpPr/>
          <p:nvPr/>
        </p:nvSpPr>
        <p:spPr>
          <a:xfrm>
            <a:off x="7041319" y="1071797"/>
            <a:ext cx="1007706" cy="447871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endCxn id="13" idx="0"/>
          </p:cNvCxnSpPr>
          <p:nvPr/>
        </p:nvCxnSpPr>
        <p:spPr>
          <a:xfrm>
            <a:off x="3762438" y="1886842"/>
            <a:ext cx="9842" cy="11311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endCxn id="30" idx="0"/>
          </p:cNvCxnSpPr>
          <p:nvPr/>
        </p:nvCxnSpPr>
        <p:spPr>
          <a:xfrm flipH="1">
            <a:off x="1275690" y="1900393"/>
            <a:ext cx="8542" cy="11040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2761807" cy="4697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cxnSpLocks/>
          </p:cNvCxnSpPr>
          <p:nvPr/>
        </p:nvCxnSpPr>
        <p:spPr>
          <a:xfrm>
            <a:off x="8684539" y="3927143"/>
            <a:ext cx="512137" cy="1519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 flipH="1">
            <a:off x="8665692" y="1949707"/>
            <a:ext cx="1" cy="10616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>
            <a:endCxn id="23" idx="0"/>
          </p:cNvCxnSpPr>
          <p:nvPr/>
        </p:nvCxnSpPr>
        <p:spPr>
          <a:xfrm flipH="1">
            <a:off x="7200184" y="1936865"/>
            <a:ext cx="15263" cy="11474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>
            <a:endCxn id="19" idx="0"/>
          </p:cNvCxnSpPr>
          <p:nvPr/>
        </p:nvCxnSpPr>
        <p:spPr>
          <a:xfrm>
            <a:off x="5902195" y="1916641"/>
            <a:ext cx="0" cy="11317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0" idx="4"/>
            <a:endCxn id="31" idx="0"/>
          </p:cNvCxnSpPr>
          <p:nvPr/>
        </p:nvCxnSpPr>
        <p:spPr>
          <a:xfrm>
            <a:off x="1275690" y="3452358"/>
            <a:ext cx="8542" cy="2660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>
            <a:cxnSpLocks/>
            <a:endCxn id="28" idx="0"/>
          </p:cNvCxnSpPr>
          <p:nvPr/>
        </p:nvCxnSpPr>
        <p:spPr>
          <a:xfrm>
            <a:off x="9926158" y="4600551"/>
            <a:ext cx="0" cy="5415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>
            <a:cxnSpLocks/>
          </p:cNvCxnSpPr>
          <p:nvPr/>
        </p:nvCxnSpPr>
        <p:spPr>
          <a:xfrm>
            <a:off x="8692823" y="4600551"/>
            <a:ext cx="0" cy="4939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>
            <a:cxnSpLocks/>
          </p:cNvCxnSpPr>
          <p:nvPr/>
        </p:nvCxnSpPr>
        <p:spPr>
          <a:xfrm>
            <a:off x="7384636" y="4594420"/>
            <a:ext cx="0" cy="57800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cxnSpLocks/>
            <a:stCxn id="15" idx="4"/>
          </p:cNvCxnSpPr>
          <p:nvPr/>
        </p:nvCxnSpPr>
        <p:spPr>
          <a:xfrm>
            <a:off x="8692823" y="3465911"/>
            <a:ext cx="0" cy="112850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>
            <a:cxnSpLocks/>
          </p:cNvCxnSpPr>
          <p:nvPr/>
        </p:nvCxnSpPr>
        <p:spPr>
          <a:xfrm>
            <a:off x="8692823" y="5557701"/>
            <a:ext cx="0" cy="1642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Conector recto 58"/>
          <p:cNvCxnSpPr>
            <a:stCxn id="28" idx="3"/>
            <a:endCxn id="24" idx="7"/>
          </p:cNvCxnSpPr>
          <p:nvPr/>
        </p:nvCxnSpPr>
        <p:spPr>
          <a:xfrm flipH="1">
            <a:off x="9049101" y="5524409"/>
            <a:ext cx="520779" cy="25750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>
            <a:stCxn id="24" idx="1"/>
            <a:endCxn id="25" idx="5"/>
          </p:cNvCxnSpPr>
          <p:nvPr/>
        </p:nvCxnSpPr>
        <p:spPr>
          <a:xfrm flipH="1" flipV="1">
            <a:off x="7761506" y="5546275"/>
            <a:ext cx="575039" cy="2356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" name="Conector recto 73"/>
          <p:cNvCxnSpPr>
            <a:cxnSpLocks/>
          </p:cNvCxnSpPr>
          <p:nvPr/>
        </p:nvCxnSpPr>
        <p:spPr>
          <a:xfrm>
            <a:off x="8714182" y="6151928"/>
            <a:ext cx="0" cy="17730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3760149" y="3458305"/>
            <a:ext cx="2289" cy="6882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9" name="Elipse 88"/>
          <p:cNvSpPr/>
          <p:nvPr/>
        </p:nvSpPr>
        <p:spPr>
          <a:xfrm>
            <a:off x="3938351" y="3691658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COMERCIAL A</a:t>
            </a:r>
          </a:p>
        </p:txBody>
      </p:sp>
      <p:cxnSp>
        <p:nvCxnSpPr>
          <p:cNvPr id="90" name="Conector recto 89"/>
          <p:cNvCxnSpPr>
            <a:stCxn id="13" idx="4"/>
            <a:endCxn id="89" idx="1"/>
          </p:cNvCxnSpPr>
          <p:nvPr/>
        </p:nvCxnSpPr>
        <p:spPr>
          <a:xfrm>
            <a:off x="3772280" y="3465911"/>
            <a:ext cx="313646" cy="2913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95"/>
          <p:cNvSpPr/>
          <p:nvPr/>
        </p:nvSpPr>
        <p:spPr>
          <a:xfrm>
            <a:off x="3263100" y="4148051"/>
            <a:ext cx="1007706" cy="44636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B</a:t>
            </a:r>
          </a:p>
        </p:txBody>
      </p:sp>
      <p:sp>
        <p:nvSpPr>
          <p:cNvPr id="99" name="Elipse 98"/>
          <p:cNvSpPr/>
          <p:nvPr/>
        </p:nvSpPr>
        <p:spPr>
          <a:xfrm>
            <a:off x="375809" y="5690954"/>
            <a:ext cx="1007705" cy="42257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0" name="Elipse 99"/>
          <p:cNvSpPr/>
          <p:nvPr/>
        </p:nvSpPr>
        <p:spPr>
          <a:xfrm>
            <a:off x="1371742" y="5663123"/>
            <a:ext cx="980101" cy="44243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1" name="Elipse 100"/>
          <p:cNvSpPr/>
          <p:nvPr/>
        </p:nvSpPr>
        <p:spPr>
          <a:xfrm>
            <a:off x="5307832" y="5652194"/>
            <a:ext cx="988052" cy="43503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2" name="Elipse 101"/>
          <p:cNvSpPr/>
          <p:nvPr/>
        </p:nvSpPr>
        <p:spPr>
          <a:xfrm>
            <a:off x="3340580" y="5665659"/>
            <a:ext cx="1036904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3" name="Elipse 102"/>
          <p:cNvSpPr/>
          <p:nvPr/>
        </p:nvSpPr>
        <p:spPr>
          <a:xfrm>
            <a:off x="4319095" y="5720290"/>
            <a:ext cx="988737" cy="37977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cxnSp>
        <p:nvCxnSpPr>
          <p:cNvPr id="124" name="Conector recto 123"/>
          <p:cNvCxnSpPr/>
          <p:nvPr/>
        </p:nvCxnSpPr>
        <p:spPr>
          <a:xfrm>
            <a:off x="5895572" y="1634815"/>
            <a:ext cx="2718649" cy="110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6" name="Elipse 125"/>
          <p:cNvSpPr/>
          <p:nvPr/>
        </p:nvSpPr>
        <p:spPr>
          <a:xfrm>
            <a:off x="8607302" y="1447107"/>
            <a:ext cx="1007706" cy="41209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cxnSp>
        <p:nvCxnSpPr>
          <p:cNvPr id="153" name="Conector recto 152"/>
          <p:cNvCxnSpPr>
            <a:cxnSpLocks/>
          </p:cNvCxnSpPr>
          <p:nvPr/>
        </p:nvCxnSpPr>
        <p:spPr>
          <a:xfrm>
            <a:off x="3676700" y="5353357"/>
            <a:ext cx="6285" cy="31693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6" name="Conector recto 155"/>
          <p:cNvCxnSpPr>
            <a:cxnSpLocks/>
          </p:cNvCxnSpPr>
          <p:nvPr/>
        </p:nvCxnSpPr>
        <p:spPr>
          <a:xfrm>
            <a:off x="3718905" y="5357263"/>
            <a:ext cx="1850881" cy="31302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9" name="Conector recto 158"/>
          <p:cNvCxnSpPr>
            <a:cxnSpLocks/>
            <a:endCxn id="26" idx="7"/>
          </p:cNvCxnSpPr>
          <p:nvPr/>
        </p:nvCxnSpPr>
        <p:spPr>
          <a:xfrm flipH="1">
            <a:off x="3242990" y="5352001"/>
            <a:ext cx="427214" cy="3657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652B77A7-0855-4F75-8BF6-A36F09A541E7}"/>
              </a:ext>
            </a:extLst>
          </p:cNvPr>
          <p:cNvCxnSpPr>
            <a:cxnSpLocks/>
          </p:cNvCxnSpPr>
          <p:nvPr/>
        </p:nvCxnSpPr>
        <p:spPr>
          <a:xfrm flipV="1">
            <a:off x="7384636" y="4594420"/>
            <a:ext cx="254152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ACAD759F-2854-429E-B2D8-1FE601FAC18F}"/>
              </a:ext>
            </a:extLst>
          </p:cNvPr>
          <p:cNvCxnSpPr>
            <a:cxnSpLocks/>
          </p:cNvCxnSpPr>
          <p:nvPr/>
        </p:nvCxnSpPr>
        <p:spPr>
          <a:xfrm flipH="1">
            <a:off x="2084298" y="5352001"/>
            <a:ext cx="1592402" cy="33281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DE436FB6-1F60-494F-80E9-008D159D50B6}"/>
              </a:ext>
            </a:extLst>
          </p:cNvPr>
          <p:cNvCxnSpPr>
            <a:cxnSpLocks/>
          </p:cNvCxnSpPr>
          <p:nvPr/>
        </p:nvCxnSpPr>
        <p:spPr>
          <a:xfrm flipH="1">
            <a:off x="1026556" y="5352001"/>
            <a:ext cx="2650144" cy="3301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C7EB67A4-2F39-419C-B3D5-653583CBAAC0}"/>
              </a:ext>
            </a:extLst>
          </p:cNvPr>
          <p:cNvCxnSpPr>
            <a:cxnSpLocks/>
            <a:endCxn id="103" idx="0"/>
          </p:cNvCxnSpPr>
          <p:nvPr/>
        </p:nvCxnSpPr>
        <p:spPr>
          <a:xfrm>
            <a:off x="3669262" y="5352001"/>
            <a:ext cx="1144202" cy="36828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4D2BD3D-0A09-44EC-B37E-92DE4FCDB310}"/>
              </a:ext>
            </a:extLst>
          </p:cNvPr>
          <p:cNvCxnSpPr>
            <a:cxnSpLocks/>
          </p:cNvCxnSpPr>
          <p:nvPr/>
        </p:nvCxnSpPr>
        <p:spPr>
          <a:xfrm>
            <a:off x="3679385" y="4598146"/>
            <a:ext cx="0" cy="75385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EDF88159-8F47-4EF1-9D70-7C3E1E74E82D}"/>
              </a:ext>
            </a:extLst>
          </p:cNvPr>
          <p:cNvCxnSpPr>
            <a:cxnSpLocks/>
          </p:cNvCxnSpPr>
          <p:nvPr/>
        </p:nvCxnSpPr>
        <p:spPr>
          <a:xfrm>
            <a:off x="3670203" y="4942268"/>
            <a:ext cx="497863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8" name="Elipse 67">
            <a:extLst>
              <a:ext uri="{FF2B5EF4-FFF2-40B4-BE49-F238E27FC236}">
                <a16:creationId xmlns:a16="http://schemas.microsoft.com/office/drawing/2014/main" id="{2E427412-BB24-4B82-978A-99E14241CB2A}"/>
              </a:ext>
            </a:extLst>
          </p:cNvPr>
          <p:cNvSpPr/>
          <p:nvPr/>
        </p:nvSpPr>
        <p:spPr>
          <a:xfrm>
            <a:off x="4158423" y="4699798"/>
            <a:ext cx="1007706" cy="44636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A</a:t>
            </a:r>
          </a:p>
        </p:txBody>
      </p:sp>
    </p:spTree>
    <p:extLst>
      <p:ext uri="{BB962C8B-B14F-4D97-AF65-F5344CB8AC3E}">
        <p14:creationId xmlns:p14="http://schemas.microsoft.com/office/powerpoint/2010/main" val="405150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527473" y="2630191"/>
            <a:ext cx="1367928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DE MANTENIMIENTO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6" name="Elipse 5"/>
          <p:cNvSpPr/>
          <p:nvPr/>
        </p:nvSpPr>
        <p:spPr>
          <a:xfrm>
            <a:off x="5380245" y="187288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9" name="Elipse 8"/>
          <p:cNvSpPr/>
          <p:nvPr/>
        </p:nvSpPr>
        <p:spPr>
          <a:xfrm>
            <a:off x="2236999" y="3687168"/>
            <a:ext cx="1311714" cy="562844"/>
          </a:xfrm>
          <a:prstGeom prst="ellipse">
            <a:avLst/>
          </a:prstGeom>
          <a:solidFill>
            <a:srgbClr val="FF9933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PTAR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13" name="Elipse 12"/>
          <p:cNvSpPr/>
          <p:nvPr/>
        </p:nvSpPr>
        <p:spPr>
          <a:xfrm>
            <a:off x="7268603" y="993098"/>
            <a:ext cx="1578063" cy="573839"/>
          </a:xfrm>
          <a:prstGeom prst="ellipse">
            <a:avLst/>
          </a:prstGeom>
          <a:solidFill>
            <a:srgbClr val="0033C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ADMINISTRATIVO 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6121607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953590" y="1885426"/>
            <a:ext cx="0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Conector recto 15"/>
          <p:cNvCxnSpPr>
            <a:cxnSpLocks/>
          </p:cNvCxnSpPr>
          <p:nvPr/>
        </p:nvCxnSpPr>
        <p:spPr>
          <a:xfrm>
            <a:off x="2945010" y="3143254"/>
            <a:ext cx="7507" cy="53213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6121607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239770" y="1871718"/>
            <a:ext cx="10099067" cy="3629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11338837" y="1908009"/>
            <a:ext cx="3374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cxnSpLocks/>
          </p:cNvCxnSpPr>
          <p:nvPr/>
        </p:nvCxnSpPr>
        <p:spPr>
          <a:xfrm>
            <a:off x="7599610" y="1907725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2263993" y="2568495"/>
            <a:ext cx="1384614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EN CALIDAD DEL AGUA 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</a:t>
            </a:r>
          </a:p>
        </p:txBody>
      </p:sp>
      <p:sp>
        <p:nvSpPr>
          <p:cNvPr id="29" name="Elipse 28"/>
          <p:cNvSpPr/>
          <p:nvPr/>
        </p:nvSpPr>
        <p:spPr>
          <a:xfrm>
            <a:off x="10712271" y="2621281"/>
            <a:ext cx="1171772" cy="62159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PROYECTOS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 </a:t>
            </a:r>
          </a:p>
        </p:txBody>
      </p:sp>
      <p:sp>
        <p:nvSpPr>
          <p:cNvPr id="30" name="Elipse 29"/>
          <p:cNvSpPr/>
          <p:nvPr/>
        </p:nvSpPr>
        <p:spPr>
          <a:xfrm>
            <a:off x="6835748" y="2669304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 ELECTROMECANICO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31" name="Conector recto 30"/>
          <p:cNvCxnSpPr/>
          <p:nvPr/>
        </p:nvCxnSpPr>
        <p:spPr>
          <a:xfrm flipH="1">
            <a:off x="1234214" y="1870582"/>
            <a:ext cx="2182" cy="772469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30"/>
          <p:cNvCxnSpPr/>
          <p:nvPr/>
        </p:nvCxnSpPr>
        <p:spPr>
          <a:xfrm>
            <a:off x="6495899" y="1900393"/>
            <a:ext cx="0" cy="195675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22 Rectángulo redondeado"/>
          <p:cNvSpPr/>
          <p:nvPr/>
        </p:nvSpPr>
        <p:spPr>
          <a:xfrm>
            <a:off x="4901235" y="4081143"/>
            <a:ext cx="952047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(11)</a:t>
            </a:r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6012975" y="4081143"/>
            <a:ext cx="972045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POTABLE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(26) 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7236167" y="4058596"/>
            <a:ext cx="1025896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(7)</a:t>
            </a:r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26" name="Conector recto 4"/>
          <p:cNvCxnSpPr>
            <a:endCxn id="27" idx="0"/>
          </p:cNvCxnSpPr>
          <p:nvPr/>
        </p:nvCxnSpPr>
        <p:spPr>
          <a:xfrm>
            <a:off x="4682008" y="4479235"/>
            <a:ext cx="719" cy="33471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5"/>
          <p:cNvSpPr/>
          <p:nvPr/>
        </p:nvSpPr>
        <p:spPr>
          <a:xfrm>
            <a:off x="4111011" y="4813946"/>
            <a:ext cx="1143432" cy="378996"/>
          </a:xfrm>
          <a:prstGeom prst="ellipse">
            <a:avLst/>
          </a:prstGeom>
          <a:solidFill>
            <a:srgbClr val="6699FF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LABORATORISTA (1)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Elipse 13"/>
          <p:cNvSpPr/>
          <p:nvPr/>
        </p:nvSpPr>
        <p:spPr>
          <a:xfrm>
            <a:off x="1016582" y="4787125"/>
            <a:ext cx="863061" cy="447871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B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6" name="Elipse 15"/>
          <p:cNvSpPr/>
          <p:nvPr/>
        </p:nvSpPr>
        <p:spPr>
          <a:xfrm>
            <a:off x="2798347" y="4791118"/>
            <a:ext cx="1261068" cy="469493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MANTENIMIENTO PTAR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7" name="Elipse 16"/>
          <p:cNvSpPr/>
          <p:nvPr/>
        </p:nvSpPr>
        <p:spPr>
          <a:xfrm>
            <a:off x="1895385" y="4776093"/>
            <a:ext cx="863205" cy="438184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A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</a:t>
            </a:r>
          </a:p>
        </p:txBody>
      </p:sp>
      <p:cxnSp>
        <p:nvCxnSpPr>
          <p:cNvPr id="38" name="Conector recto 17"/>
          <p:cNvCxnSpPr>
            <a:cxnSpLocks/>
          </p:cNvCxnSpPr>
          <p:nvPr/>
        </p:nvCxnSpPr>
        <p:spPr>
          <a:xfrm flipH="1">
            <a:off x="583096" y="4479235"/>
            <a:ext cx="4098912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22"/>
          <p:cNvCxnSpPr>
            <a:cxnSpLocks/>
          </p:cNvCxnSpPr>
          <p:nvPr/>
        </p:nvCxnSpPr>
        <p:spPr>
          <a:xfrm flipV="1">
            <a:off x="2402168" y="4479235"/>
            <a:ext cx="0" cy="27008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24"/>
          <p:cNvCxnSpPr>
            <a:cxnSpLocks/>
            <a:stCxn id="36" idx="0"/>
          </p:cNvCxnSpPr>
          <p:nvPr/>
        </p:nvCxnSpPr>
        <p:spPr>
          <a:xfrm flipV="1">
            <a:off x="3428881" y="4462647"/>
            <a:ext cx="0" cy="32847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7"/>
          <p:cNvCxnSpPr>
            <a:cxnSpLocks/>
          </p:cNvCxnSpPr>
          <p:nvPr/>
        </p:nvCxnSpPr>
        <p:spPr>
          <a:xfrm flipH="1">
            <a:off x="2892856" y="4250012"/>
            <a:ext cx="3258" cy="212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30"/>
          <p:cNvCxnSpPr/>
          <p:nvPr/>
        </p:nvCxnSpPr>
        <p:spPr>
          <a:xfrm flipH="1" flipV="1">
            <a:off x="5377258" y="3843786"/>
            <a:ext cx="2420081" cy="1127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30"/>
          <p:cNvCxnSpPr>
            <a:endCxn id="23" idx="0"/>
          </p:cNvCxnSpPr>
          <p:nvPr/>
        </p:nvCxnSpPr>
        <p:spPr>
          <a:xfrm>
            <a:off x="5377258" y="3855059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Conector recto 24"/>
          <p:cNvCxnSpPr>
            <a:cxnSpLocks/>
          </p:cNvCxnSpPr>
          <p:nvPr/>
        </p:nvCxnSpPr>
        <p:spPr>
          <a:xfrm flipV="1">
            <a:off x="1501801" y="4500691"/>
            <a:ext cx="1" cy="24863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30"/>
          <p:cNvCxnSpPr/>
          <p:nvPr/>
        </p:nvCxnSpPr>
        <p:spPr>
          <a:xfrm>
            <a:off x="7796748" y="3843786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0" name="Elipse 13">
            <a:extLst>
              <a:ext uri="{FF2B5EF4-FFF2-40B4-BE49-F238E27FC236}">
                <a16:creationId xmlns:a16="http://schemas.microsoft.com/office/drawing/2014/main" id="{00CE6695-B109-4DC7-BC4D-3D296195D965}"/>
              </a:ext>
            </a:extLst>
          </p:cNvPr>
          <p:cNvSpPr/>
          <p:nvPr/>
        </p:nvSpPr>
        <p:spPr>
          <a:xfrm>
            <a:off x="101926" y="4725930"/>
            <a:ext cx="863061" cy="447871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CLORADOR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61" name="Conector recto 24">
            <a:extLst>
              <a:ext uri="{FF2B5EF4-FFF2-40B4-BE49-F238E27FC236}">
                <a16:creationId xmlns:a16="http://schemas.microsoft.com/office/drawing/2014/main" id="{E906F43E-D015-4E95-85A4-AD2BD369548B}"/>
              </a:ext>
            </a:extLst>
          </p:cNvPr>
          <p:cNvCxnSpPr/>
          <p:nvPr/>
        </p:nvCxnSpPr>
        <p:spPr>
          <a:xfrm flipV="1">
            <a:off x="590133" y="4455673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553132C9-BB13-4E9C-B7AF-09283463A0B9}"/>
              </a:ext>
            </a:extLst>
          </p:cNvPr>
          <p:cNvCxnSpPr>
            <a:endCxn id="45" idx="0"/>
          </p:cNvCxnSpPr>
          <p:nvPr/>
        </p:nvCxnSpPr>
        <p:spPr>
          <a:xfrm>
            <a:off x="4905969" y="1872650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5" name="Elipse 44">
            <a:extLst>
              <a:ext uri="{FF2B5EF4-FFF2-40B4-BE49-F238E27FC236}">
                <a16:creationId xmlns:a16="http://schemas.microsoft.com/office/drawing/2014/main" id="{22694A0C-284F-4D0A-910F-52A09F691ACC}"/>
              </a:ext>
            </a:extLst>
          </p:cNvPr>
          <p:cNvSpPr/>
          <p:nvPr/>
        </p:nvSpPr>
        <p:spPr>
          <a:xfrm>
            <a:off x="4149572" y="2634513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OPERATIVO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23761BFE-E480-4E62-B5BF-7ED856700729}"/>
              </a:ext>
            </a:extLst>
          </p:cNvPr>
          <p:cNvCxnSpPr>
            <a:cxnSpLocks/>
          </p:cNvCxnSpPr>
          <p:nvPr/>
        </p:nvCxnSpPr>
        <p:spPr>
          <a:xfrm>
            <a:off x="9493760" y="1898120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Elipse 46">
            <a:extLst>
              <a:ext uri="{FF2B5EF4-FFF2-40B4-BE49-F238E27FC236}">
                <a16:creationId xmlns:a16="http://schemas.microsoft.com/office/drawing/2014/main" id="{3CB36000-BC78-4D76-A102-81AA3F490EFF}"/>
              </a:ext>
            </a:extLst>
          </p:cNvPr>
          <p:cNvSpPr/>
          <p:nvPr/>
        </p:nvSpPr>
        <p:spPr>
          <a:xfrm>
            <a:off x="8729898" y="2659699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OPERATIVO 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13505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>
            <a:stCxn id="2" idx="2"/>
          </p:cNvCxnSpPr>
          <p:nvPr/>
        </p:nvCxnSpPr>
        <p:spPr>
          <a:xfrm flipH="1">
            <a:off x="1767284" y="2110646"/>
            <a:ext cx="1" cy="11872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55" idx="2"/>
          </p:cNvCxnSpPr>
          <p:nvPr/>
        </p:nvCxnSpPr>
        <p:spPr>
          <a:xfrm flipH="1">
            <a:off x="10845817" y="2098924"/>
            <a:ext cx="1" cy="21054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4783432" y="2431990"/>
            <a:ext cx="1043375" cy="52439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C (1)</a:t>
            </a:r>
          </a:p>
        </p:txBody>
      </p:sp>
      <p:sp>
        <p:nvSpPr>
          <p:cNvPr id="35" name="Elipse 34"/>
          <p:cNvSpPr/>
          <p:nvPr/>
        </p:nvSpPr>
        <p:spPr>
          <a:xfrm>
            <a:off x="6895067" y="2378158"/>
            <a:ext cx="1048392" cy="47806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(5)</a:t>
            </a:r>
          </a:p>
        </p:txBody>
      </p:sp>
      <p:sp>
        <p:nvSpPr>
          <p:cNvPr id="36" name="Elipse 35"/>
          <p:cNvSpPr/>
          <p:nvPr/>
        </p:nvSpPr>
        <p:spPr>
          <a:xfrm>
            <a:off x="5130119" y="3449680"/>
            <a:ext cx="992330" cy="47806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B (3)</a:t>
            </a:r>
          </a:p>
        </p:txBody>
      </p:sp>
      <p:sp>
        <p:nvSpPr>
          <p:cNvPr id="37" name="Elipse 36"/>
          <p:cNvSpPr/>
          <p:nvPr/>
        </p:nvSpPr>
        <p:spPr>
          <a:xfrm>
            <a:off x="6670618" y="3421082"/>
            <a:ext cx="937128" cy="47806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(11) </a:t>
            </a:r>
          </a:p>
        </p:txBody>
      </p:sp>
      <p:sp>
        <p:nvSpPr>
          <p:cNvPr id="39" name="Elipse 38"/>
          <p:cNvSpPr/>
          <p:nvPr/>
        </p:nvSpPr>
        <p:spPr>
          <a:xfrm>
            <a:off x="2856636" y="2440711"/>
            <a:ext cx="916462" cy="50818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B  (2)</a:t>
            </a:r>
          </a:p>
        </p:txBody>
      </p:sp>
      <p:sp>
        <p:nvSpPr>
          <p:cNvPr id="40" name="Elipse 39"/>
          <p:cNvSpPr/>
          <p:nvPr/>
        </p:nvSpPr>
        <p:spPr>
          <a:xfrm>
            <a:off x="9639455" y="2466765"/>
            <a:ext cx="934085" cy="53012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RETIRO DE ESCOMBROS (2)     </a:t>
            </a:r>
          </a:p>
        </p:txBody>
      </p:sp>
      <p:sp>
        <p:nvSpPr>
          <p:cNvPr id="41" name="Elipse 40"/>
          <p:cNvSpPr/>
          <p:nvPr/>
        </p:nvSpPr>
        <p:spPr>
          <a:xfrm>
            <a:off x="1219525" y="2247211"/>
            <a:ext cx="1110250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POZOS (1) </a:t>
            </a:r>
          </a:p>
        </p:txBody>
      </p:sp>
      <p:sp>
        <p:nvSpPr>
          <p:cNvPr id="42" name="Elipse 41"/>
          <p:cNvSpPr/>
          <p:nvPr/>
        </p:nvSpPr>
        <p:spPr>
          <a:xfrm>
            <a:off x="1925815" y="3490349"/>
            <a:ext cx="828572" cy="51916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C (3) </a:t>
            </a:r>
          </a:p>
        </p:txBody>
      </p:sp>
      <p:sp>
        <p:nvSpPr>
          <p:cNvPr id="43" name="Elipse 42"/>
          <p:cNvSpPr/>
          <p:nvPr/>
        </p:nvSpPr>
        <p:spPr>
          <a:xfrm>
            <a:off x="2941470" y="3498629"/>
            <a:ext cx="792853" cy="49410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B (1)</a:t>
            </a:r>
          </a:p>
        </p:txBody>
      </p:sp>
      <p:sp>
        <p:nvSpPr>
          <p:cNvPr id="44" name="Elipse 43"/>
          <p:cNvSpPr/>
          <p:nvPr/>
        </p:nvSpPr>
        <p:spPr>
          <a:xfrm>
            <a:off x="70583" y="3481417"/>
            <a:ext cx="879053" cy="485416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E (2)</a:t>
            </a:r>
          </a:p>
        </p:txBody>
      </p:sp>
      <p:sp>
        <p:nvSpPr>
          <p:cNvPr id="45" name="Elipse 44"/>
          <p:cNvSpPr/>
          <p:nvPr/>
        </p:nvSpPr>
        <p:spPr>
          <a:xfrm>
            <a:off x="4071538" y="3456593"/>
            <a:ext cx="765697" cy="536489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A (1)</a:t>
            </a:r>
          </a:p>
        </p:txBody>
      </p:sp>
      <p:sp>
        <p:nvSpPr>
          <p:cNvPr id="51" name="Elipse 50"/>
          <p:cNvSpPr/>
          <p:nvPr/>
        </p:nvSpPr>
        <p:spPr>
          <a:xfrm>
            <a:off x="11200945" y="2442569"/>
            <a:ext cx="965299" cy="56964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(1</a:t>
            </a:r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2" name="Elipse 51"/>
          <p:cNvSpPr/>
          <p:nvPr/>
        </p:nvSpPr>
        <p:spPr>
          <a:xfrm>
            <a:off x="11176723" y="3125506"/>
            <a:ext cx="937012" cy="58847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(3)</a:t>
            </a:r>
          </a:p>
        </p:txBody>
      </p:sp>
      <p:cxnSp>
        <p:nvCxnSpPr>
          <p:cNvPr id="54" name="Conector recto 53"/>
          <p:cNvCxnSpPr/>
          <p:nvPr/>
        </p:nvCxnSpPr>
        <p:spPr>
          <a:xfrm flipV="1">
            <a:off x="1770127" y="1321606"/>
            <a:ext cx="9061937" cy="24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>
            <a:cxnSpLocks/>
            <a:endCxn id="27" idx="0"/>
          </p:cNvCxnSpPr>
          <p:nvPr/>
        </p:nvCxnSpPr>
        <p:spPr>
          <a:xfrm flipH="1">
            <a:off x="5305120" y="2233831"/>
            <a:ext cx="5451" cy="19815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>
            <a:endCxn id="53" idx="0"/>
          </p:cNvCxnSpPr>
          <p:nvPr/>
        </p:nvCxnSpPr>
        <p:spPr>
          <a:xfrm>
            <a:off x="5882012" y="1184031"/>
            <a:ext cx="1" cy="43785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10832064" y="1321606"/>
            <a:ext cx="1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cxnSpLocks/>
          </p:cNvCxnSpPr>
          <p:nvPr/>
        </p:nvCxnSpPr>
        <p:spPr>
          <a:xfrm flipV="1">
            <a:off x="3323087" y="2225419"/>
            <a:ext cx="4220713" cy="11689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3" name="Conector recto 72"/>
          <p:cNvCxnSpPr>
            <a:cxnSpLocks/>
            <a:endCxn id="39" idx="0"/>
          </p:cNvCxnSpPr>
          <p:nvPr/>
        </p:nvCxnSpPr>
        <p:spPr>
          <a:xfrm>
            <a:off x="3314867" y="2236276"/>
            <a:ext cx="0" cy="20443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75"/>
          <p:cNvCxnSpPr>
            <a:cxnSpLocks/>
            <a:endCxn id="155" idx="0"/>
          </p:cNvCxnSpPr>
          <p:nvPr/>
        </p:nvCxnSpPr>
        <p:spPr>
          <a:xfrm>
            <a:off x="8627803" y="2316753"/>
            <a:ext cx="0" cy="17067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Conector recto 83"/>
          <p:cNvCxnSpPr>
            <a:cxnSpLocks/>
          </p:cNvCxnSpPr>
          <p:nvPr/>
        </p:nvCxnSpPr>
        <p:spPr>
          <a:xfrm flipV="1">
            <a:off x="7543800" y="2225419"/>
            <a:ext cx="0" cy="152739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5" name="Conector recto 84"/>
          <p:cNvCxnSpPr>
            <a:endCxn id="43" idx="0"/>
          </p:cNvCxnSpPr>
          <p:nvPr/>
        </p:nvCxnSpPr>
        <p:spPr>
          <a:xfrm>
            <a:off x="3337896" y="3333868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endCxn id="42" idx="0"/>
          </p:cNvCxnSpPr>
          <p:nvPr/>
        </p:nvCxnSpPr>
        <p:spPr>
          <a:xfrm>
            <a:off x="2340101" y="3336697"/>
            <a:ext cx="0" cy="15365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>
            <a:cxnSpLocks/>
            <a:stCxn id="41" idx="4"/>
          </p:cNvCxnSpPr>
          <p:nvPr/>
        </p:nvCxnSpPr>
        <p:spPr>
          <a:xfrm>
            <a:off x="1774650" y="2857081"/>
            <a:ext cx="0" cy="451597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Conector recto 88"/>
          <p:cNvCxnSpPr>
            <a:cxnSpLocks/>
          </p:cNvCxnSpPr>
          <p:nvPr/>
        </p:nvCxnSpPr>
        <p:spPr>
          <a:xfrm flipH="1">
            <a:off x="6391461" y="2865375"/>
            <a:ext cx="1049592" cy="42066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Conector recto 89"/>
          <p:cNvCxnSpPr>
            <a:cxnSpLocks/>
            <a:stCxn id="27" idx="4"/>
          </p:cNvCxnSpPr>
          <p:nvPr/>
        </p:nvCxnSpPr>
        <p:spPr>
          <a:xfrm>
            <a:off x="5305120" y="2956382"/>
            <a:ext cx="1091285" cy="330347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/>
          <p:nvPr/>
        </p:nvCxnSpPr>
        <p:spPr>
          <a:xfrm flipH="1">
            <a:off x="11657165" y="3031542"/>
            <a:ext cx="2207" cy="746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11788889" y="2303729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3829920" y="2430027"/>
            <a:ext cx="914818" cy="55725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A  (1)</a:t>
            </a:r>
          </a:p>
        </p:txBody>
      </p:sp>
      <p:cxnSp>
        <p:nvCxnSpPr>
          <p:cNvPr id="98" name="Conector recto 97"/>
          <p:cNvCxnSpPr>
            <a:stCxn id="95" idx="0"/>
          </p:cNvCxnSpPr>
          <p:nvPr/>
        </p:nvCxnSpPr>
        <p:spPr>
          <a:xfrm flipH="1" flipV="1">
            <a:off x="4284595" y="2256325"/>
            <a:ext cx="2734" cy="17370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1 Rectángulo redondeado"/>
          <p:cNvSpPr/>
          <p:nvPr/>
        </p:nvSpPr>
        <p:spPr>
          <a:xfrm>
            <a:off x="1140100" y="1653446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5254828" y="1621881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POTABLE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5" name="54 Rectángulo redondeado"/>
          <p:cNvSpPr/>
          <p:nvPr/>
        </p:nvSpPr>
        <p:spPr>
          <a:xfrm>
            <a:off x="10218633" y="1641724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77" name="Conector recto 22"/>
          <p:cNvCxnSpPr>
            <a:cxnSpLocks/>
          </p:cNvCxnSpPr>
          <p:nvPr/>
        </p:nvCxnSpPr>
        <p:spPr>
          <a:xfrm flipH="1">
            <a:off x="433672" y="3316412"/>
            <a:ext cx="4065273" cy="2961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5"/>
          <p:cNvSpPr/>
          <p:nvPr/>
        </p:nvSpPr>
        <p:spPr>
          <a:xfrm>
            <a:off x="5134062" y="410025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7" name="Conector recto 57"/>
          <p:cNvCxnSpPr/>
          <p:nvPr/>
        </p:nvCxnSpPr>
        <p:spPr>
          <a:xfrm>
            <a:off x="1771261" y="1324050"/>
            <a:ext cx="0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4505092" y="3316293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" name="Conector recto 22"/>
          <p:cNvCxnSpPr>
            <a:cxnSpLocks/>
          </p:cNvCxnSpPr>
          <p:nvPr/>
        </p:nvCxnSpPr>
        <p:spPr>
          <a:xfrm flipH="1">
            <a:off x="5612155" y="3291216"/>
            <a:ext cx="1542787" cy="30738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>
            <a:endCxn id="36" idx="0"/>
          </p:cNvCxnSpPr>
          <p:nvPr/>
        </p:nvCxnSpPr>
        <p:spPr>
          <a:xfrm>
            <a:off x="5621488" y="3335745"/>
            <a:ext cx="4796" cy="11393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7154942" y="3291216"/>
            <a:ext cx="0" cy="12469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5" name="Elipse 154"/>
          <p:cNvSpPr/>
          <p:nvPr/>
        </p:nvSpPr>
        <p:spPr>
          <a:xfrm>
            <a:off x="7962599" y="2487427"/>
            <a:ext cx="1330408" cy="46895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EQ. HIDRONEUMÁTICO  (1)  </a:t>
            </a:r>
          </a:p>
        </p:txBody>
      </p:sp>
      <p:cxnSp>
        <p:nvCxnSpPr>
          <p:cNvPr id="156" name="Conector recto 155"/>
          <p:cNvCxnSpPr>
            <a:cxnSpLocks/>
            <a:stCxn id="53" idx="2"/>
          </p:cNvCxnSpPr>
          <p:nvPr/>
        </p:nvCxnSpPr>
        <p:spPr>
          <a:xfrm>
            <a:off x="5882013" y="2079081"/>
            <a:ext cx="0" cy="146338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4" name="Conector recto 22"/>
          <p:cNvCxnSpPr>
            <a:cxnSpLocks/>
          </p:cNvCxnSpPr>
          <p:nvPr/>
        </p:nvCxnSpPr>
        <p:spPr>
          <a:xfrm flipH="1">
            <a:off x="8637992" y="2302369"/>
            <a:ext cx="3150897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2" name="Conector recto 171"/>
          <p:cNvCxnSpPr/>
          <p:nvPr/>
        </p:nvCxnSpPr>
        <p:spPr>
          <a:xfrm>
            <a:off x="10083001" y="2307498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7CC76B3D-00C7-4969-A4C4-FAE5C4463D08}"/>
              </a:ext>
            </a:extLst>
          </p:cNvPr>
          <p:cNvCxnSpPr>
            <a:cxnSpLocks/>
          </p:cNvCxnSpPr>
          <p:nvPr/>
        </p:nvCxnSpPr>
        <p:spPr>
          <a:xfrm>
            <a:off x="439829" y="3350236"/>
            <a:ext cx="0" cy="12538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5" name="Elipse 64">
            <a:extLst>
              <a:ext uri="{FF2B5EF4-FFF2-40B4-BE49-F238E27FC236}">
                <a16:creationId xmlns:a16="http://schemas.microsoft.com/office/drawing/2014/main" id="{6E72EEAF-0F65-4F11-BDF9-F50FFF2248C9}"/>
              </a:ext>
            </a:extLst>
          </p:cNvPr>
          <p:cNvSpPr/>
          <p:nvPr/>
        </p:nvSpPr>
        <p:spPr>
          <a:xfrm>
            <a:off x="1034699" y="3498043"/>
            <a:ext cx="828572" cy="51916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D (3) </a:t>
            </a:r>
          </a:p>
        </p:txBody>
      </p: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290263FF-A0E5-46F4-AC0F-FB849B62B8AD}"/>
              </a:ext>
            </a:extLst>
          </p:cNvPr>
          <p:cNvCxnSpPr>
            <a:endCxn id="65" idx="0"/>
          </p:cNvCxnSpPr>
          <p:nvPr/>
        </p:nvCxnSpPr>
        <p:spPr>
          <a:xfrm>
            <a:off x="1448985" y="3344391"/>
            <a:ext cx="0" cy="15365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9" name="Elipse 58">
            <a:extLst>
              <a:ext uri="{FF2B5EF4-FFF2-40B4-BE49-F238E27FC236}">
                <a16:creationId xmlns:a16="http://schemas.microsoft.com/office/drawing/2014/main" id="{5E828F6E-E96B-4A20-A0C2-0F5CE9FB3398}"/>
              </a:ext>
            </a:extLst>
          </p:cNvPr>
          <p:cNvSpPr/>
          <p:nvPr/>
        </p:nvSpPr>
        <p:spPr>
          <a:xfrm>
            <a:off x="5833126" y="2409201"/>
            <a:ext cx="1042801" cy="503408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B (3)</a:t>
            </a:r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1CB37F23-021A-441A-984B-3D0AB74826F4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6350998" y="2224730"/>
            <a:ext cx="3529" cy="18447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27FB0728-A779-4D23-8587-6B92CD7281F2}"/>
              </a:ext>
            </a:extLst>
          </p:cNvPr>
          <p:cNvCxnSpPr>
            <a:cxnSpLocks/>
          </p:cNvCxnSpPr>
          <p:nvPr/>
        </p:nvCxnSpPr>
        <p:spPr>
          <a:xfrm>
            <a:off x="6396405" y="2917785"/>
            <a:ext cx="0" cy="37343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803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356</Words>
  <Application>Microsoft Office PowerPoint</Application>
  <PresentationFormat>Panorámica</PresentationFormat>
  <Paragraphs>113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ADMINISTRACIÓN</dc:creator>
  <cp:lastModifiedBy>NÓMINAS</cp:lastModifiedBy>
  <cp:revision>79</cp:revision>
  <cp:lastPrinted>2021-04-19T18:30:49Z</cp:lastPrinted>
  <dcterms:created xsi:type="dcterms:W3CDTF">2019-04-22T02:01:37Z</dcterms:created>
  <dcterms:modified xsi:type="dcterms:W3CDTF">2022-04-21T13:39:37Z</dcterms:modified>
</cp:coreProperties>
</file>